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9"/>
  </p:notesMasterIdLst>
  <p:handoutMasterIdLst>
    <p:handoutMasterId r:id="rId20"/>
  </p:handoutMasterIdLst>
  <p:sldIdLst>
    <p:sldId id="256" r:id="rId5"/>
    <p:sldId id="281" r:id="rId6"/>
    <p:sldId id="307" r:id="rId7"/>
    <p:sldId id="311" r:id="rId8"/>
    <p:sldId id="283" r:id="rId9"/>
    <p:sldId id="291" r:id="rId10"/>
    <p:sldId id="299" r:id="rId11"/>
    <p:sldId id="310" r:id="rId12"/>
    <p:sldId id="309" r:id="rId13"/>
    <p:sldId id="300" r:id="rId14"/>
    <p:sldId id="306" r:id="rId15"/>
    <p:sldId id="308" r:id="rId16"/>
    <p:sldId id="298" r:id="rId17"/>
    <p:sldId id="292"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BA807F3-A425-4055-92D7-842FA689C2C1}">
          <p14:sldIdLst>
            <p14:sldId id="256"/>
            <p14:sldId id="281"/>
            <p14:sldId id="307"/>
            <p14:sldId id="311"/>
            <p14:sldId id="283"/>
            <p14:sldId id="291"/>
            <p14:sldId id="299"/>
            <p14:sldId id="310"/>
            <p14:sldId id="309"/>
            <p14:sldId id="300"/>
            <p14:sldId id="306"/>
            <p14:sldId id="308"/>
            <p14:sldId id="298"/>
            <p14:sldId id="29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6508D0-01A1-CAAC-5CFC-8ABC84E744EE}" name="Sarah Hernandez" initials="SH" userId="S::sh1980@home.ku.edu::88470503-cf65-4fc6-a62b-69862da9333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choumkeu, Julie" initials="TJ" lastIdx="6" clrIdx="0">
    <p:extLst>
      <p:ext uri="{19B8F6BF-5375-455C-9EA6-DF929625EA0E}">
        <p15:presenceInfo xmlns:p15="http://schemas.microsoft.com/office/powerpoint/2012/main" userId="S-1-5-21-313415027-1372798643-1237804090-203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327B90-1830-4EB2-8EC1-65848F708C21}" v="4" vWet="6" dt="2022-01-24T19:03:08.269"/>
    <p1510:client id="{539C38CF-3619-4A2D-843A-39E7C8BAB721}" v="25" dt="2022-01-24T18:24:57.670"/>
    <p1510:client id="{9FC424E7-6522-4BD8-BCE8-882EFBC4A4BF}" v="9" dt="2022-01-24T19:08:10.8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nandez, Sarah A" userId="S::sh1980@home.ku.edu::88470503-cf65-4fc6-a62b-69862da93330" providerId="AD" clId="Web-{854505AD-9047-EFDE-00E3-55A2CAD72452}"/>
    <pc:docChg chg="addSld delSld modSld sldOrd modSection">
      <pc:chgData name="Hernandez, Sarah A" userId="S::sh1980@home.ku.edu::88470503-cf65-4fc6-a62b-69862da93330" providerId="AD" clId="Web-{854505AD-9047-EFDE-00E3-55A2CAD72452}" dt="2022-01-20T19:31:42.326" v="406" actId="20577"/>
      <pc:docMkLst>
        <pc:docMk/>
      </pc:docMkLst>
      <pc:sldChg chg="modSp">
        <pc:chgData name="Hernandez, Sarah A" userId="S::sh1980@home.ku.edu::88470503-cf65-4fc6-a62b-69862da93330" providerId="AD" clId="Web-{854505AD-9047-EFDE-00E3-55A2CAD72452}" dt="2022-01-20T19:08:07.077" v="11" actId="20577"/>
        <pc:sldMkLst>
          <pc:docMk/>
          <pc:sldMk cId="1353048808" sldId="256"/>
        </pc:sldMkLst>
        <pc:spChg chg="mod">
          <ac:chgData name="Hernandez, Sarah A" userId="S::sh1980@home.ku.edu::88470503-cf65-4fc6-a62b-69862da93330" providerId="AD" clId="Web-{854505AD-9047-EFDE-00E3-55A2CAD72452}" dt="2022-01-20T19:08:07.077" v="11" actId="20577"/>
          <ac:spMkLst>
            <pc:docMk/>
            <pc:sldMk cId="1353048808" sldId="256"/>
            <ac:spMk id="2" creationId="{00000000-0000-0000-0000-000000000000}"/>
          </ac:spMkLst>
        </pc:spChg>
      </pc:sldChg>
      <pc:sldChg chg="addSp delSp modSp">
        <pc:chgData name="Hernandez, Sarah A" userId="S::sh1980@home.ku.edu::88470503-cf65-4fc6-a62b-69862da93330" providerId="AD" clId="Web-{854505AD-9047-EFDE-00E3-55A2CAD72452}" dt="2022-01-20T19:29:08.378" v="278" actId="20577"/>
        <pc:sldMkLst>
          <pc:docMk/>
          <pc:sldMk cId="3335256888" sldId="281"/>
        </pc:sldMkLst>
        <pc:spChg chg="mod">
          <ac:chgData name="Hernandez, Sarah A" userId="S::sh1980@home.ku.edu::88470503-cf65-4fc6-a62b-69862da93330" providerId="AD" clId="Web-{854505AD-9047-EFDE-00E3-55A2CAD72452}" dt="2022-01-20T19:16:35.454" v="71" actId="20577"/>
          <ac:spMkLst>
            <pc:docMk/>
            <pc:sldMk cId="3335256888" sldId="281"/>
            <ac:spMk id="2" creationId="{00000000-0000-0000-0000-000000000000}"/>
          </ac:spMkLst>
        </pc:spChg>
        <pc:spChg chg="add del">
          <ac:chgData name="Hernandez, Sarah A" userId="S::sh1980@home.ku.edu::88470503-cf65-4fc6-a62b-69862da93330" providerId="AD" clId="Web-{854505AD-9047-EFDE-00E3-55A2CAD72452}" dt="2022-01-20T19:16:56.674" v="81"/>
          <ac:spMkLst>
            <pc:docMk/>
            <pc:sldMk cId="3335256888" sldId="281"/>
            <ac:spMk id="4" creationId="{B7D63843-CB92-45A6-9CDC-161F7D4AB37A}"/>
          </ac:spMkLst>
        </pc:spChg>
        <pc:spChg chg="add del mod">
          <ac:chgData name="Hernandez, Sarah A" userId="S::sh1980@home.ku.edu::88470503-cf65-4fc6-a62b-69862da93330" providerId="AD" clId="Web-{854505AD-9047-EFDE-00E3-55A2CAD72452}" dt="2022-01-20T19:24:07.953" v="88"/>
          <ac:spMkLst>
            <pc:docMk/>
            <pc:sldMk cId="3335256888" sldId="281"/>
            <ac:spMk id="7" creationId="{3DEDA5C7-9581-46A5-B73E-911A594B69CC}"/>
          </ac:spMkLst>
        </pc:spChg>
        <pc:spChg chg="add mod">
          <ac:chgData name="Hernandez, Sarah A" userId="S::sh1980@home.ku.edu::88470503-cf65-4fc6-a62b-69862da93330" providerId="AD" clId="Web-{854505AD-9047-EFDE-00E3-55A2CAD72452}" dt="2022-01-20T19:29:08.378" v="278" actId="20577"/>
          <ac:spMkLst>
            <pc:docMk/>
            <pc:sldMk cId="3335256888" sldId="281"/>
            <ac:spMk id="8" creationId="{B835717F-380B-41C0-A469-293D889268C4}"/>
          </ac:spMkLst>
        </pc:spChg>
        <pc:picChg chg="mod">
          <ac:chgData name="Hernandez, Sarah A" userId="S::sh1980@home.ku.edu::88470503-cf65-4fc6-a62b-69862da93330" providerId="AD" clId="Web-{854505AD-9047-EFDE-00E3-55A2CAD72452}" dt="2022-01-20T19:28:25.501" v="242" actId="1076"/>
          <ac:picMkLst>
            <pc:docMk/>
            <pc:sldMk cId="3335256888" sldId="281"/>
            <ac:picMk id="6" creationId="{17CAB7A5-0424-4065-B333-642390E59F70}"/>
          </ac:picMkLst>
        </pc:picChg>
      </pc:sldChg>
      <pc:sldChg chg="modSp">
        <pc:chgData name="Hernandez, Sarah A" userId="S::sh1980@home.ku.edu::88470503-cf65-4fc6-a62b-69862da93330" providerId="AD" clId="Web-{854505AD-9047-EFDE-00E3-55A2CAD72452}" dt="2022-01-20T19:29:19.989" v="280" actId="14100"/>
        <pc:sldMkLst>
          <pc:docMk/>
          <pc:sldMk cId="3992539813" sldId="283"/>
        </pc:sldMkLst>
        <pc:picChg chg="mod">
          <ac:chgData name="Hernandez, Sarah A" userId="S::sh1980@home.ku.edu::88470503-cf65-4fc6-a62b-69862da93330" providerId="AD" clId="Web-{854505AD-9047-EFDE-00E3-55A2CAD72452}" dt="2022-01-20T19:29:19.989" v="280" actId="14100"/>
          <ac:picMkLst>
            <pc:docMk/>
            <pc:sldMk cId="3992539813" sldId="283"/>
            <ac:picMk id="10" creationId="{944B5FF7-B2D0-4069-8F60-56AC442AEFB7}"/>
          </ac:picMkLst>
        </pc:picChg>
      </pc:sldChg>
      <pc:sldChg chg="modSp">
        <pc:chgData name="Hernandez, Sarah A" userId="S::sh1980@home.ku.edu::88470503-cf65-4fc6-a62b-69862da93330" providerId="AD" clId="Web-{854505AD-9047-EFDE-00E3-55A2CAD72452}" dt="2022-01-20T19:31:42.326" v="406" actId="20577"/>
        <pc:sldMkLst>
          <pc:docMk/>
          <pc:sldMk cId="21826114" sldId="307"/>
        </pc:sldMkLst>
        <pc:spChg chg="mod">
          <ac:chgData name="Hernandez, Sarah A" userId="S::sh1980@home.ku.edu::88470503-cf65-4fc6-a62b-69862da93330" providerId="AD" clId="Web-{854505AD-9047-EFDE-00E3-55A2CAD72452}" dt="2022-01-20T19:31:42.326" v="406" actId="20577"/>
          <ac:spMkLst>
            <pc:docMk/>
            <pc:sldMk cId="21826114" sldId="307"/>
            <ac:spMk id="3" creationId="{5C6077F0-9BD0-4957-9AAD-0E32F2777A28}"/>
          </ac:spMkLst>
        </pc:spChg>
      </pc:sldChg>
      <pc:sldChg chg="addSp delSp modSp new del mod ord modClrScheme chgLayout">
        <pc:chgData name="Hernandez, Sarah A" userId="S::sh1980@home.ku.edu::88470503-cf65-4fc6-a62b-69862da93330" providerId="AD" clId="Web-{854505AD-9047-EFDE-00E3-55A2CAD72452}" dt="2022-01-20T19:16:14.984" v="64"/>
        <pc:sldMkLst>
          <pc:docMk/>
          <pc:sldMk cId="2944150336" sldId="308"/>
        </pc:sldMkLst>
        <pc:spChg chg="mod ord">
          <ac:chgData name="Hernandez, Sarah A" userId="S::sh1980@home.ku.edu::88470503-cf65-4fc6-a62b-69862da93330" providerId="AD" clId="Web-{854505AD-9047-EFDE-00E3-55A2CAD72452}" dt="2022-01-20T19:13:12.660" v="22" actId="20577"/>
          <ac:spMkLst>
            <pc:docMk/>
            <pc:sldMk cId="2944150336" sldId="308"/>
            <ac:spMk id="2" creationId="{DB7F99E1-E35C-4BB4-A528-DFC4D367CF99}"/>
          </ac:spMkLst>
        </pc:spChg>
        <pc:spChg chg="add mod ord">
          <ac:chgData name="Hernandez, Sarah A" userId="S::sh1980@home.ku.edu::88470503-cf65-4fc6-a62b-69862da93330" providerId="AD" clId="Web-{854505AD-9047-EFDE-00E3-55A2CAD72452}" dt="2022-01-20T19:15:08.152" v="63" actId="20577"/>
          <ac:spMkLst>
            <pc:docMk/>
            <pc:sldMk cId="2944150336" sldId="308"/>
            <ac:spMk id="3" creationId="{8ED8D236-82A1-4C37-9E94-E005B81151AA}"/>
          </ac:spMkLst>
        </pc:spChg>
        <pc:spChg chg="add del mod ord">
          <ac:chgData name="Hernandez, Sarah A" userId="S::sh1980@home.ku.edu::88470503-cf65-4fc6-a62b-69862da93330" providerId="AD" clId="Web-{854505AD-9047-EFDE-00E3-55A2CAD72452}" dt="2022-01-20T19:13:18.473" v="23"/>
          <ac:spMkLst>
            <pc:docMk/>
            <pc:sldMk cId="2944150336" sldId="308"/>
            <ac:spMk id="4" creationId="{5444D037-CC0B-4E7D-8B3D-80BC3772FE15}"/>
          </ac:spMkLst>
        </pc:spChg>
      </pc:sldChg>
    </pc:docChg>
  </pc:docChgLst>
  <pc:docChgLst>
    <pc:chgData name="Pack, Fran" userId="6d0811f1-1c77-4b29-8088-cacf1a22242b" providerId="ADAL" clId="{C574BD84-4754-43D6-B556-4425B4089A57}"/>
    <pc:docChg chg="custSel addSld delSld modSld sldOrd modSection">
      <pc:chgData name="Pack, Fran" userId="6d0811f1-1c77-4b29-8088-cacf1a22242b" providerId="ADAL" clId="{C574BD84-4754-43D6-B556-4425B4089A57}" dt="2022-01-20T17:01:43.628" v="3742" actId="1076"/>
      <pc:docMkLst>
        <pc:docMk/>
      </pc:docMkLst>
      <pc:sldChg chg="addSp delSp modSp mod ord modNotesTx">
        <pc:chgData name="Pack, Fran" userId="6d0811f1-1c77-4b29-8088-cacf1a22242b" providerId="ADAL" clId="{C574BD84-4754-43D6-B556-4425B4089A57}" dt="2022-01-19T21:02:15.691" v="1586"/>
        <pc:sldMkLst>
          <pc:docMk/>
          <pc:sldMk cId="3335256888" sldId="281"/>
        </pc:sldMkLst>
        <pc:spChg chg="mod">
          <ac:chgData name="Pack, Fran" userId="6d0811f1-1c77-4b29-8088-cacf1a22242b" providerId="ADAL" clId="{C574BD84-4754-43D6-B556-4425B4089A57}" dt="2022-01-19T20:59:39.978" v="1584" actId="20577"/>
          <ac:spMkLst>
            <pc:docMk/>
            <pc:sldMk cId="3335256888" sldId="281"/>
            <ac:spMk id="2" creationId="{00000000-0000-0000-0000-000000000000}"/>
          </ac:spMkLst>
        </pc:spChg>
        <pc:spChg chg="add del mod">
          <ac:chgData name="Pack, Fran" userId="6d0811f1-1c77-4b29-8088-cacf1a22242b" providerId="ADAL" clId="{C574BD84-4754-43D6-B556-4425B4089A57}" dt="2022-01-19T20:26:31.889" v="540"/>
          <ac:spMkLst>
            <pc:docMk/>
            <pc:sldMk cId="3335256888" sldId="281"/>
            <ac:spMk id="7" creationId="{40130BD0-50BE-427C-B2DC-F550BAA3C26C}"/>
          </ac:spMkLst>
        </pc:spChg>
        <pc:spChg chg="del">
          <ac:chgData name="Pack, Fran" userId="6d0811f1-1c77-4b29-8088-cacf1a22242b" providerId="ADAL" clId="{C574BD84-4754-43D6-B556-4425B4089A57}" dt="2022-01-19T20:18:35.495" v="20" actId="478"/>
          <ac:spMkLst>
            <pc:docMk/>
            <pc:sldMk cId="3335256888" sldId="281"/>
            <ac:spMk id="15" creationId="{00000000-0000-0000-0000-000000000000}"/>
          </ac:spMkLst>
        </pc:spChg>
        <pc:spChg chg="del mod">
          <ac:chgData name="Pack, Fran" userId="6d0811f1-1c77-4b29-8088-cacf1a22242b" providerId="ADAL" clId="{C574BD84-4754-43D6-B556-4425B4089A57}" dt="2022-01-19T20:18:56.397" v="29" actId="478"/>
          <ac:spMkLst>
            <pc:docMk/>
            <pc:sldMk cId="3335256888" sldId="281"/>
            <ac:spMk id="16" creationId="{00000000-0000-0000-0000-000000000000}"/>
          </ac:spMkLst>
        </pc:spChg>
        <pc:spChg chg="del mod">
          <ac:chgData name="Pack, Fran" userId="6d0811f1-1c77-4b29-8088-cacf1a22242b" providerId="ADAL" clId="{C574BD84-4754-43D6-B556-4425B4089A57}" dt="2022-01-19T20:18:51.910" v="28" actId="478"/>
          <ac:spMkLst>
            <pc:docMk/>
            <pc:sldMk cId="3335256888" sldId="281"/>
            <ac:spMk id="17" creationId="{00000000-0000-0000-0000-000000000000}"/>
          </ac:spMkLst>
        </pc:spChg>
        <pc:picChg chg="add mod">
          <ac:chgData name="Pack, Fran" userId="6d0811f1-1c77-4b29-8088-cacf1a22242b" providerId="ADAL" clId="{C574BD84-4754-43D6-B556-4425B4089A57}" dt="2022-01-19T20:39:59.491" v="1134" actId="14100"/>
          <ac:picMkLst>
            <pc:docMk/>
            <pc:sldMk cId="3335256888" sldId="281"/>
            <ac:picMk id="6" creationId="{17CAB7A5-0424-4065-B333-642390E59F70}"/>
          </ac:picMkLst>
        </pc:picChg>
        <pc:picChg chg="del">
          <ac:chgData name="Pack, Fran" userId="6d0811f1-1c77-4b29-8088-cacf1a22242b" providerId="ADAL" clId="{C574BD84-4754-43D6-B556-4425B4089A57}" dt="2022-01-19T20:18:39.776" v="22" actId="478"/>
          <ac:picMkLst>
            <pc:docMk/>
            <pc:sldMk cId="3335256888" sldId="281"/>
            <ac:picMk id="14" creationId="{00000000-0000-0000-0000-000000000000}"/>
          </ac:picMkLst>
        </pc:picChg>
        <pc:picChg chg="del">
          <ac:chgData name="Pack, Fran" userId="6d0811f1-1c77-4b29-8088-cacf1a22242b" providerId="ADAL" clId="{C574BD84-4754-43D6-B556-4425B4089A57}" dt="2022-01-19T20:18:33.461" v="19" actId="478"/>
          <ac:picMkLst>
            <pc:docMk/>
            <pc:sldMk cId="3335256888" sldId="281"/>
            <ac:picMk id="1028" creationId="{00000000-0000-0000-0000-000000000000}"/>
          </ac:picMkLst>
        </pc:picChg>
        <pc:picChg chg="del">
          <ac:chgData name="Pack, Fran" userId="6d0811f1-1c77-4b29-8088-cacf1a22242b" providerId="ADAL" clId="{C574BD84-4754-43D6-B556-4425B4089A57}" dt="2022-01-19T20:18:41.402" v="23" actId="478"/>
          <ac:picMkLst>
            <pc:docMk/>
            <pc:sldMk cId="3335256888" sldId="281"/>
            <ac:picMk id="1034" creationId="{00000000-0000-0000-0000-000000000000}"/>
          </ac:picMkLst>
        </pc:picChg>
        <pc:picChg chg="del">
          <ac:chgData name="Pack, Fran" userId="6d0811f1-1c77-4b29-8088-cacf1a22242b" providerId="ADAL" clId="{C574BD84-4754-43D6-B556-4425B4089A57}" dt="2022-01-19T20:18:47.851" v="26" actId="478"/>
          <ac:picMkLst>
            <pc:docMk/>
            <pc:sldMk cId="3335256888" sldId="281"/>
            <ac:picMk id="1036" creationId="{00000000-0000-0000-0000-000000000000}"/>
          </ac:picMkLst>
        </pc:picChg>
        <pc:picChg chg="del">
          <ac:chgData name="Pack, Fran" userId="6d0811f1-1c77-4b29-8088-cacf1a22242b" providerId="ADAL" clId="{C574BD84-4754-43D6-B556-4425B4089A57}" dt="2022-01-19T20:18:46.082" v="25" actId="478"/>
          <ac:picMkLst>
            <pc:docMk/>
            <pc:sldMk cId="3335256888" sldId="281"/>
            <ac:picMk id="1042" creationId="{00000000-0000-0000-0000-000000000000}"/>
          </ac:picMkLst>
        </pc:picChg>
        <pc:picChg chg="del">
          <ac:chgData name="Pack, Fran" userId="6d0811f1-1c77-4b29-8088-cacf1a22242b" providerId="ADAL" clId="{C574BD84-4754-43D6-B556-4425B4089A57}" dt="2022-01-19T20:18:37.527" v="21" actId="478"/>
          <ac:picMkLst>
            <pc:docMk/>
            <pc:sldMk cId="3335256888" sldId="281"/>
            <ac:picMk id="1044" creationId="{00000000-0000-0000-0000-000000000000}"/>
          </ac:picMkLst>
        </pc:picChg>
      </pc:sldChg>
      <pc:sldChg chg="addSp delSp modSp mod ord modNotesTx">
        <pc:chgData name="Pack, Fran" userId="6d0811f1-1c77-4b29-8088-cacf1a22242b" providerId="ADAL" clId="{C574BD84-4754-43D6-B556-4425B4089A57}" dt="2022-01-19T21:02:17.767" v="1588"/>
        <pc:sldMkLst>
          <pc:docMk/>
          <pc:sldMk cId="3992539813" sldId="283"/>
        </pc:sldMkLst>
        <pc:spChg chg="del mod">
          <ac:chgData name="Pack, Fran" userId="6d0811f1-1c77-4b29-8088-cacf1a22242b" providerId="ADAL" clId="{C574BD84-4754-43D6-B556-4425B4089A57}" dt="2022-01-19T20:27:10.327" v="576" actId="478"/>
          <ac:spMkLst>
            <pc:docMk/>
            <pc:sldMk cId="3992539813" sldId="283"/>
            <ac:spMk id="3" creationId="{00000000-0000-0000-0000-000000000000}"/>
          </ac:spMkLst>
        </pc:spChg>
        <pc:spChg chg="del">
          <ac:chgData name="Pack, Fran" userId="6d0811f1-1c77-4b29-8088-cacf1a22242b" providerId="ADAL" clId="{C574BD84-4754-43D6-B556-4425B4089A57}" dt="2022-01-19T20:26:59.034" v="575" actId="478"/>
          <ac:spMkLst>
            <pc:docMk/>
            <pc:sldMk cId="3992539813" sldId="283"/>
            <ac:spMk id="4" creationId="{00000000-0000-0000-0000-000000000000}"/>
          </ac:spMkLst>
        </pc:spChg>
        <pc:spChg chg="add del mod">
          <ac:chgData name="Pack, Fran" userId="6d0811f1-1c77-4b29-8088-cacf1a22242b" providerId="ADAL" clId="{C574BD84-4754-43D6-B556-4425B4089A57}" dt="2022-01-19T20:27:35.494" v="578" actId="931"/>
          <ac:spMkLst>
            <pc:docMk/>
            <pc:sldMk cId="3992539813" sldId="283"/>
            <ac:spMk id="5" creationId="{F46289B9-AA3C-40A0-AE92-1E2D4322411A}"/>
          </ac:spMkLst>
        </pc:spChg>
        <pc:spChg chg="mod">
          <ac:chgData name="Pack, Fran" userId="6d0811f1-1c77-4b29-8088-cacf1a22242b" providerId="ADAL" clId="{C574BD84-4754-43D6-B556-4425B4089A57}" dt="2022-01-19T20:34:43.255" v="1133" actId="1076"/>
          <ac:spMkLst>
            <pc:docMk/>
            <pc:sldMk cId="3992539813" sldId="283"/>
            <ac:spMk id="6" creationId="{00000000-0000-0000-0000-000000000000}"/>
          </ac:spMkLst>
        </pc:spChg>
        <pc:spChg chg="add del mod">
          <ac:chgData name="Pack, Fran" userId="6d0811f1-1c77-4b29-8088-cacf1a22242b" providerId="ADAL" clId="{C574BD84-4754-43D6-B556-4425B4089A57}" dt="2022-01-19T20:27:26.421" v="577" actId="478"/>
          <ac:spMkLst>
            <pc:docMk/>
            <pc:sldMk cId="3992539813" sldId="283"/>
            <ac:spMk id="8" creationId="{CC616FA5-A25E-4B80-AF78-29DDB59C19B7}"/>
          </ac:spMkLst>
        </pc:spChg>
        <pc:spChg chg="add mod">
          <ac:chgData name="Pack, Fran" userId="6d0811f1-1c77-4b29-8088-cacf1a22242b" providerId="ADAL" clId="{C574BD84-4754-43D6-B556-4425B4089A57}" dt="2022-01-19T20:32:13.526" v="1037" actId="1076"/>
          <ac:spMkLst>
            <pc:docMk/>
            <pc:sldMk cId="3992539813" sldId="283"/>
            <ac:spMk id="11" creationId="{0A1DB75F-D3FF-48D9-8BD6-540A05A5A3E7}"/>
          </ac:spMkLst>
        </pc:spChg>
        <pc:picChg chg="add mod">
          <ac:chgData name="Pack, Fran" userId="6d0811f1-1c77-4b29-8088-cacf1a22242b" providerId="ADAL" clId="{C574BD84-4754-43D6-B556-4425B4089A57}" dt="2022-01-19T20:27:50.939" v="581" actId="1076"/>
          <ac:picMkLst>
            <pc:docMk/>
            <pc:sldMk cId="3992539813" sldId="283"/>
            <ac:picMk id="10" creationId="{944B5FF7-B2D0-4069-8F60-56AC442AEFB7}"/>
          </ac:picMkLst>
        </pc:picChg>
      </pc:sldChg>
      <pc:sldChg chg="addSp delSp modSp mod">
        <pc:chgData name="Pack, Fran" userId="6d0811f1-1c77-4b29-8088-cacf1a22242b" providerId="ADAL" clId="{C574BD84-4754-43D6-B556-4425B4089A57}" dt="2022-01-20T17:01:43.628" v="3742" actId="1076"/>
        <pc:sldMkLst>
          <pc:docMk/>
          <pc:sldMk cId="1474868408" sldId="291"/>
        </pc:sldMkLst>
        <pc:spChg chg="mod">
          <ac:chgData name="Pack, Fran" userId="6d0811f1-1c77-4b29-8088-cacf1a22242b" providerId="ADAL" clId="{C574BD84-4754-43D6-B556-4425B4089A57}" dt="2022-01-19T21:02:49.253" v="1634" actId="20577"/>
          <ac:spMkLst>
            <pc:docMk/>
            <pc:sldMk cId="1474868408" sldId="291"/>
            <ac:spMk id="2" creationId="{00000000-0000-0000-0000-000000000000}"/>
          </ac:spMkLst>
        </pc:spChg>
        <pc:spChg chg="del mod">
          <ac:chgData name="Pack, Fran" userId="6d0811f1-1c77-4b29-8088-cacf1a22242b" providerId="ADAL" clId="{C574BD84-4754-43D6-B556-4425B4089A57}" dt="2022-01-19T21:15:18.756" v="2034" actId="478"/>
          <ac:spMkLst>
            <pc:docMk/>
            <pc:sldMk cId="1474868408" sldId="291"/>
            <ac:spMk id="3" creationId="{00000000-0000-0000-0000-000000000000}"/>
          </ac:spMkLst>
        </pc:spChg>
        <pc:spChg chg="add mod">
          <ac:chgData name="Pack, Fran" userId="6d0811f1-1c77-4b29-8088-cacf1a22242b" providerId="ADAL" clId="{C574BD84-4754-43D6-B556-4425B4089A57}" dt="2022-01-20T17:01:29.422" v="3740" actId="20577"/>
          <ac:spMkLst>
            <pc:docMk/>
            <pc:sldMk cId="1474868408" sldId="291"/>
            <ac:spMk id="4" creationId="{F4DAB07A-1735-44FF-A93D-F7A1272312AB}"/>
          </ac:spMkLst>
        </pc:spChg>
        <pc:spChg chg="add mod">
          <ac:chgData name="Pack, Fran" userId="6d0811f1-1c77-4b29-8088-cacf1a22242b" providerId="ADAL" clId="{C574BD84-4754-43D6-B556-4425B4089A57}" dt="2022-01-19T21:17:24.354" v="2091" actId="1076"/>
          <ac:spMkLst>
            <pc:docMk/>
            <pc:sldMk cId="1474868408" sldId="291"/>
            <ac:spMk id="5" creationId="{E1E90F90-87EF-475A-87C4-8F2DF0551FA7}"/>
          </ac:spMkLst>
        </pc:spChg>
        <pc:spChg chg="add del mod">
          <ac:chgData name="Pack, Fran" userId="6d0811f1-1c77-4b29-8088-cacf1a22242b" providerId="ADAL" clId="{C574BD84-4754-43D6-B556-4425B4089A57}" dt="2022-01-19T21:15:28.769" v="2035" actId="478"/>
          <ac:spMkLst>
            <pc:docMk/>
            <pc:sldMk cId="1474868408" sldId="291"/>
            <ac:spMk id="7" creationId="{2D14F3E6-139B-400D-A418-AEC9C280D69C}"/>
          </ac:spMkLst>
        </pc:spChg>
        <pc:spChg chg="add mod">
          <ac:chgData name="Pack, Fran" userId="6d0811f1-1c77-4b29-8088-cacf1a22242b" providerId="ADAL" clId="{C574BD84-4754-43D6-B556-4425B4089A57}" dt="2022-01-19T21:17:01.757" v="2083" actId="1076"/>
          <ac:spMkLst>
            <pc:docMk/>
            <pc:sldMk cId="1474868408" sldId="291"/>
            <ac:spMk id="8" creationId="{4C432A68-B5BF-4551-AE52-A1632E40E7BE}"/>
          </ac:spMkLst>
        </pc:spChg>
        <pc:spChg chg="add mod">
          <ac:chgData name="Pack, Fran" userId="6d0811f1-1c77-4b29-8088-cacf1a22242b" providerId="ADAL" clId="{C574BD84-4754-43D6-B556-4425B4089A57}" dt="2022-01-19T21:21:34.500" v="2199" actId="1076"/>
          <ac:spMkLst>
            <pc:docMk/>
            <pc:sldMk cId="1474868408" sldId="291"/>
            <ac:spMk id="9" creationId="{FDBB97C2-60CE-4EE3-85E6-7F72C1CB2EC2}"/>
          </ac:spMkLst>
        </pc:spChg>
        <pc:spChg chg="add mod">
          <ac:chgData name="Pack, Fran" userId="6d0811f1-1c77-4b29-8088-cacf1a22242b" providerId="ADAL" clId="{C574BD84-4754-43D6-B556-4425B4089A57}" dt="2022-01-20T17:01:43.628" v="3742" actId="1076"/>
          <ac:spMkLst>
            <pc:docMk/>
            <pc:sldMk cId="1474868408" sldId="291"/>
            <ac:spMk id="10" creationId="{F467FA27-C7A9-4E17-B9F0-8D7423FEB61A}"/>
          </ac:spMkLst>
        </pc:spChg>
        <pc:spChg chg="add mod">
          <ac:chgData name="Pack, Fran" userId="6d0811f1-1c77-4b29-8088-cacf1a22242b" providerId="ADAL" clId="{C574BD84-4754-43D6-B556-4425B4089A57}" dt="2022-01-19T21:24:24.538" v="2377" actId="1076"/>
          <ac:spMkLst>
            <pc:docMk/>
            <pc:sldMk cId="1474868408" sldId="291"/>
            <ac:spMk id="11" creationId="{1E3AEE99-0A50-46AA-8256-56CCF9D28AA9}"/>
          </ac:spMkLst>
        </pc:spChg>
        <pc:spChg chg="add mod">
          <ac:chgData name="Pack, Fran" userId="6d0811f1-1c77-4b29-8088-cacf1a22242b" providerId="ADAL" clId="{C574BD84-4754-43D6-B556-4425B4089A57}" dt="2022-01-19T21:24:49.575" v="2379" actId="1076"/>
          <ac:spMkLst>
            <pc:docMk/>
            <pc:sldMk cId="1474868408" sldId="291"/>
            <ac:spMk id="12" creationId="{6AD92E98-44DB-4B28-9F6D-842A0E37B08B}"/>
          </ac:spMkLst>
        </pc:spChg>
      </pc:sldChg>
      <pc:sldChg chg="del">
        <pc:chgData name="Pack, Fran" userId="6d0811f1-1c77-4b29-8088-cacf1a22242b" providerId="ADAL" clId="{C574BD84-4754-43D6-B556-4425B4089A57}" dt="2022-01-20T16:56:32.047" v="3638" actId="47"/>
        <pc:sldMkLst>
          <pc:docMk/>
          <pc:sldMk cId="2998992700" sldId="293"/>
        </pc:sldMkLst>
      </pc:sldChg>
      <pc:sldChg chg="modSp mod">
        <pc:chgData name="Pack, Fran" userId="6d0811f1-1c77-4b29-8088-cacf1a22242b" providerId="ADAL" clId="{C574BD84-4754-43D6-B556-4425B4089A57}" dt="2022-01-20T16:57:16.701" v="3720" actId="20577"/>
        <pc:sldMkLst>
          <pc:docMk/>
          <pc:sldMk cId="2040121865" sldId="298"/>
        </pc:sldMkLst>
        <pc:spChg chg="mod">
          <ac:chgData name="Pack, Fran" userId="6d0811f1-1c77-4b29-8088-cacf1a22242b" providerId="ADAL" clId="{C574BD84-4754-43D6-B556-4425B4089A57}" dt="2022-01-20T16:57:16.701" v="3720" actId="20577"/>
          <ac:spMkLst>
            <pc:docMk/>
            <pc:sldMk cId="2040121865" sldId="298"/>
            <ac:spMk id="3" creationId="{00000000-0000-0000-0000-000000000000}"/>
          </ac:spMkLst>
        </pc:spChg>
      </pc:sldChg>
      <pc:sldChg chg="addSp delSp modSp mod">
        <pc:chgData name="Pack, Fran" userId="6d0811f1-1c77-4b29-8088-cacf1a22242b" providerId="ADAL" clId="{C574BD84-4754-43D6-B556-4425B4089A57}" dt="2022-01-19T21:34:28.302" v="2532" actId="255"/>
        <pc:sldMkLst>
          <pc:docMk/>
          <pc:sldMk cId="2787578094" sldId="299"/>
        </pc:sldMkLst>
        <pc:spChg chg="mod">
          <ac:chgData name="Pack, Fran" userId="6d0811f1-1c77-4b29-8088-cacf1a22242b" providerId="ADAL" clId="{C574BD84-4754-43D6-B556-4425B4089A57}" dt="2022-01-19T21:33:26.959" v="2394" actId="20577"/>
          <ac:spMkLst>
            <pc:docMk/>
            <pc:sldMk cId="2787578094" sldId="299"/>
            <ac:spMk id="2" creationId="{958B31A6-B450-4FF0-A8C1-2DD21CE20874}"/>
          </ac:spMkLst>
        </pc:spChg>
        <pc:spChg chg="add mod">
          <ac:chgData name="Pack, Fran" userId="6d0811f1-1c77-4b29-8088-cacf1a22242b" providerId="ADAL" clId="{C574BD84-4754-43D6-B556-4425B4089A57}" dt="2022-01-19T21:34:28.302" v="2532" actId="255"/>
          <ac:spMkLst>
            <pc:docMk/>
            <pc:sldMk cId="2787578094" sldId="299"/>
            <ac:spMk id="4" creationId="{D1523A3D-CBDE-46C0-9726-6E7ED6AD5D77}"/>
          </ac:spMkLst>
        </pc:spChg>
        <pc:picChg chg="del">
          <ac:chgData name="Pack, Fran" userId="6d0811f1-1c77-4b29-8088-cacf1a22242b" providerId="ADAL" clId="{C574BD84-4754-43D6-B556-4425B4089A57}" dt="2022-01-19T21:33:29.361" v="2395" actId="478"/>
          <ac:picMkLst>
            <pc:docMk/>
            <pc:sldMk cId="2787578094" sldId="299"/>
            <ac:picMk id="8" creationId="{78B62637-04FC-41BB-B8BF-DCC6D84E1767}"/>
          </ac:picMkLst>
        </pc:picChg>
      </pc:sldChg>
      <pc:sldChg chg="addSp delSp modSp mod">
        <pc:chgData name="Pack, Fran" userId="6d0811f1-1c77-4b29-8088-cacf1a22242b" providerId="ADAL" clId="{C574BD84-4754-43D6-B556-4425B4089A57}" dt="2022-01-19T22:08:58.521" v="3390" actId="1076"/>
        <pc:sldMkLst>
          <pc:docMk/>
          <pc:sldMk cId="328061637" sldId="300"/>
        </pc:sldMkLst>
        <pc:spChg chg="mod">
          <ac:chgData name="Pack, Fran" userId="6d0811f1-1c77-4b29-8088-cacf1a22242b" providerId="ADAL" clId="{C574BD84-4754-43D6-B556-4425B4089A57}" dt="2022-01-19T21:35:38.036" v="2554" actId="20577"/>
          <ac:spMkLst>
            <pc:docMk/>
            <pc:sldMk cId="328061637" sldId="300"/>
            <ac:spMk id="2" creationId="{958B31A6-B450-4FF0-A8C1-2DD21CE20874}"/>
          </ac:spMkLst>
        </pc:spChg>
        <pc:spChg chg="add del mod">
          <ac:chgData name="Pack, Fran" userId="6d0811f1-1c77-4b29-8088-cacf1a22242b" providerId="ADAL" clId="{C574BD84-4754-43D6-B556-4425B4089A57}" dt="2022-01-19T21:35:53.056" v="2557" actId="478"/>
          <ac:spMkLst>
            <pc:docMk/>
            <pc:sldMk cId="328061637" sldId="300"/>
            <ac:spMk id="4" creationId="{D23978BC-5F3B-4619-8897-77FF01F89DF2}"/>
          </ac:spMkLst>
        </pc:spChg>
        <pc:spChg chg="add mod">
          <ac:chgData name="Pack, Fran" userId="6d0811f1-1c77-4b29-8088-cacf1a22242b" providerId="ADAL" clId="{C574BD84-4754-43D6-B556-4425B4089A57}" dt="2022-01-19T22:08:58.521" v="3390" actId="1076"/>
          <ac:spMkLst>
            <pc:docMk/>
            <pc:sldMk cId="328061637" sldId="300"/>
            <ac:spMk id="5" creationId="{13BAC248-6EF3-42DB-9B45-FED953E27CBA}"/>
          </ac:spMkLst>
        </pc:spChg>
        <pc:spChg chg="del">
          <ac:chgData name="Pack, Fran" userId="6d0811f1-1c77-4b29-8088-cacf1a22242b" providerId="ADAL" clId="{C574BD84-4754-43D6-B556-4425B4089A57}" dt="2022-01-19T21:35:55.583" v="2558" actId="478"/>
          <ac:spMkLst>
            <pc:docMk/>
            <pc:sldMk cId="328061637" sldId="300"/>
            <ac:spMk id="11" creationId="{83B90DAB-009B-4CAA-A25E-52144F2D9133}"/>
          </ac:spMkLst>
        </pc:spChg>
        <pc:picChg chg="del">
          <ac:chgData name="Pack, Fran" userId="6d0811f1-1c77-4b29-8088-cacf1a22242b" providerId="ADAL" clId="{C574BD84-4754-43D6-B556-4425B4089A57}" dt="2022-01-19T21:35:42.874" v="2556" actId="478"/>
          <ac:picMkLst>
            <pc:docMk/>
            <pc:sldMk cId="328061637" sldId="300"/>
            <ac:picMk id="8" creationId="{0BE73D5E-20A1-4C56-A6A6-72FB7EA68EF2}"/>
          </ac:picMkLst>
        </pc:picChg>
        <pc:picChg chg="del">
          <ac:chgData name="Pack, Fran" userId="6d0811f1-1c77-4b29-8088-cacf1a22242b" providerId="ADAL" clId="{C574BD84-4754-43D6-B556-4425B4089A57}" dt="2022-01-19T21:35:40.114" v="2555" actId="478"/>
          <ac:picMkLst>
            <pc:docMk/>
            <pc:sldMk cId="328061637" sldId="300"/>
            <ac:picMk id="10" creationId="{059F756C-2DAF-4926-9952-39653EB9277B}"/>
          </ac:picMkLst>
        </pc:picChg>
        <pc:cxnChg chg="del mod">
          <ac:chgData name="Pack, Fran" userId="6d0811f1-1c77-4b29-8088-cacf1a22242b" providerId="ADAL" clId="{C574BD84-4754-43D6-B556-4425B4089A57}" dt="2022-01-19T21:35:58.184" v="2559" actId="478"/>
          <ac:cxnSpMkLst>
            <pc:docMk/>
            <pc:sldMk cId="328061637" sldId="300"/>
            <ac:cxnSpMk id="13" creationId="{4637D8DF-326E-431E-B842-5CFF59808D6D}"/>
          </ac:cxnSpMkLst>
        </pc:cxnChg>
      </pc:sldChg>
      <pc:sldChg chg="addSp delSp modSp mod">
        <pc:chgData name="Pack, Fran" userId="6d0811f1-1c77-4b29-8088-cacf1a22242b" providerId="ADAL" clId="{C574BD84-4754-43D6-B556-4425B4089A57}" dt="2022-01-20T16:48:01.642" v="3637" actId="20577"/>
        <pc:sldMkLst>
          <pc:docMk/>
          <pc:sldMk cId="2494138638" sldId="306"/>
        </pc:sldMkLst>
        <pc:spChg chg="mod">
          <ac:chgData name="Pack, Fran" userId="6d0811f1-1c77-4b29-8088-cacf1a22242b" providerId="ADAL" clId="{C574BD84-4754-43D6-B556-4425B4089A57}" dt="2022-01-19T22:13:15.475" v="3420" actId="20577"/>
          <ac:spMkLst>
            <pc:docMk/>
            <pc:sldMk cId="2494138638" sldId="306"/>
            <ac:spMk id="2" creationId="{958B31A6-B450-4FF0-A8C1-2DD21CE20874}"/>
          </ac:spMkLst>
        </pc:spChg>
        <pc:spChg chg="add mod">
          <ac:chgData name="Pack, Fran" userId="6d0811f1-1c77-4b29-8088-cacf1a22242b" providerId="ADAL" clId="{C574BD84-4754-43D6-B556-4425B4089A57}" dt="2022-01-20T16:48:01.642" v="3637" actId="20577"/>
          <ac:spMkLst>
            <pc:docMk/>
            <pc:sldMk cId="2494138638" sldId="306"/>
            <ac:spMk id="3" creationId="{F2BE896B-16BF-4227-BE2A-A0BA3848A197}"/>
          </ac:spMkLst>
        </pc:spChg>
        <pc:spChg chg="del mod">
          <ac:chgData name="Pack, Fran" userId="6d0811f1-1c77-4b29-8088-cacf1a22242b" providerId="ADAL" clId="{C574BD84-4754-43D6-B556-4425B4089A57}" dt="2022-01-19T22:13:25.511" v="3424" actId="478"/>
          <ac:spMkLst>
            <pc:docMk/>
            <pc:sldMk cId="2494138638" sldId="306"/>
            <ac:spMk id="8" creationId="{5FB23F2D-2589-42D5-93C2-65DEEE542C5B}"/>
          </ac:spMkLst>
        </pc:spChg>
        <pc:picChg chg="del">
          <ac:chgData name="Pack, Fran" userId="6d0811f1-1c77-4b29-8088-cacf1a22242b" providerId="ADAL" clId="{C574BD84-4754-43D6-B556-4425B4089A57}" dt="2022-01-19T22:13:17.716" v="3421" actId="478"/>
          <ac:picMkLst>
            <pc:docMk/>
            <pc:sldMk cId="2494138638" sldId="306"/>
            <ac:picMk id="4" creationId="{27C9AB74-8DC5-4F6D-A29C-B1A1213AD5DC}"/>
          </ac:picMkLst>
        </pc:picChg>
        <pc:picChg chg="del">
          <ac:chgData name="Pack, Fran" userId="6d0811f1-1c77-4b29-8088-cacf1a22242b" providerId="ADAL" clId="{C574BD84-4754-43D6-B556-4425B4089A57}" dt="2022-01-19T22:13:19.675" v="3422" actId="478"/>
          <ac:picMkLst>
            <pc:docMk/>
            <pc:sldMk cId="2494138638" sldId="306"/>
            <ac:picMk id="12" creationId="{3E9BE5F1-640E-4680-80C6-93DB6319BAB4}"/>
          </ac:picMkLst>
        </pc:picChg>
      </pc:sldChg>
      <pc:sldChg chg="modSp new mod">
        <pc:chgData name="Pack, Fran" userId="6d0811f1-1c77-4b29-8088-cacf1a22242b" providerId="ADAL" clId="{C574BD84-4754-43D6-B556-4425B4089A57}" dt="2022-01-20T17:00:20.985" v="3721"/>
        <pc:sldMkLst>
          <pc:docMk/>
          <pc:sldMk cId="21826114" sldId="307"/>
        </pc:sldMkLst>
        <pc:spChg chg="mod">
          <ac:chgData name="Pack, Fran" userId="6d0811f1-1c77-4b29-8088-cacf1a22242b" providerId="ADAL" clId="{C574BD84-4754-43D6-B556-4425B4089A57}" dt="2022-01-19T20:46:40.416" v="1199" actId="20577"/>
          <ac:spMkLst>
            <pc:docMk/>
            <pc:sldMk cId="21826114" sldId="307"/>
            <ac:spMk id="2" creationId="{5DFDD158-6DB4-4785-A3DF-DF5468E9DEA3}"/>
          </ac:spMkLst>
        </pc:spChg>
        <pc:spChg chg="mod">
          <ac:chgData name="Pack, Fran" userId="6d0811f1-1c77-4b29-8088-cacf1a22242b" providerId="ADAL" clId="{C574BD84-4754-43D6-B556-4425B4089A57}" dt="2022-01-20T17:00:20.985" v="3721"/>
          <ac:spMkLst>
            <pc:docMk/>
            <pc:sldMk cId="21826114" sldId="307"/>
            <ac:spMk id="3" creationId="{5C6077F0-9BD0-4957-9AAD-0E32F2777A28}"/>
          </ac:spMkLst>
        </pc:spChg>
      </pc:sldChg>
    </pc:docChg>
  </pc:docChgLst>
  <pc:docChgLst>
    <pc:chgData name="Hernandez, Sarah A" userId="88470503-cf65-4fc6-a62b-69862da93330" providerId="ADAL" clId="{9FC424E7-6522-4BD8-BCE8-882EFBC4A4BF}"/>
    <pc:docChg chg="undo custSel addSld delSld modSld sldOrd modSection">
      <pc:chgData name="Hernandez, Sarah A" userId="88470503-cf65-4fc6-a62b-69862da93330" providerId="ADAL" clId="{9FC424E7-6522-4BD8-BCE8-882EFBC4A4BF}" dt="2022-01-24T19:08:10.854" v="963"/>
      <pc:docMkLst>
        <pc:docMk/>
      </pc:docMkLst>
      <pc:sldChg chg="addSp delSp modSp mod modClrScheme chgLayout">
        <pc:chgData name="Hernandez, Sarah A" userId="88470503-cf65-4fc6-a62b-69862da93330" providerId="ADAL" clId="{9FC424E7-6522-4BD8-BCE8-882EFBC4A4BF}" dt="2022-01-24T19:02:06.822" v="961" actId="700"/>
        <pc:sldMkLst>
          <pc:docMk/>
          <pc:sldMk cId="3335256888" sldId="281"/>
        </pc:sldMkLst>
        <pc:spChg chg="mod ord">
          <ac:chgData name="Hernandez, Sarah A" userId="88470503-cf65-4fc6-a62b-69862da93330" providerId="ADAL" clId="{9FC424E7-6522-4BD8-BCE8-882EFBC4A4BF}" dt="2022-01-24T19:02:06.822" v="961" actId="700"/>
          <ac:spMkLst>
            <pc:docMk/>
            <pc:sldMk cId="3335256888" sldId="281"/>
            <ac:spMk id="2" creationId="{00000000-0000-0000-0000-000000000000}"/>
          </ac:spMkLst>
        </pc:spChg>
        <pc:spChg chg="add mod ord">
          <ac:chgData name="Hernandez, Sarah A" userId="88470503-cf65-4fc6-a62b-69862da93330" providerId="ADAL" clId="{9FC424E7-6522-4BD8-BCE8-882EFBC4A4BF}" dt="2022-01-24T19:02:06.822" v="961" actId="700"/>
          <ac:spMkLst>
            <pc:docMk/>
            <pc:sldMk cId="3335256888" sldId="281"/>
            <ac:spMk id="4" creationId="{A2439866-0491-40D2-8EBC-76F9CABAEF9F}"/>
          </ac:spMkLst>
        </pc:spChg>
        <pc:spChg chg="del">
          <ac:chgData name="Hernandez, Sarah A" userId="88470503-cf65-4fc6-a62b-69862da93330" providerId="ADAL" clId="{9FC424E7-6522-4BD8-BCE8-882EFBC4A4BF}" dt="2022-01-24T19:02:00.372" v="959" actId="478"/>
          <ac:spMkLst>
            <pc:docMk/>
            <pc:sldMk cId="3335256888" sldId="281"/>
            <ac:spMk id="8" creationId="{B835717F-380B-41C0-A469-293D889268C4}"/>
          </ac:spMkLst>
        </pc:spChg>
        <pc:picChg chg="del">
          <ac:chgData name="Hernandez, Sarah A" userId="88470503-cf65-4fc6-a62b-69862da93330" providerId="ADAL" clId="{9FC424E7-6522-4BD8-BCE8-882EFBC4A4BF}" dt="2022-01-24T19:02:01.038" v="960" actId="478"/>
          <ac:picMkLst>
            <pc:docMk/>
            <pc:sldMk cId="3335256888" sldId="281"/>
            <ac:picMk id="6" creationId="{17CAB7A5-0424-4065-B333-642390E59F70}"/>
          </ac:picMkLst>
        </pc:picChg>
      </pc:sldChg>
      <pc:sldChg chg="addSp delSp modSp mod">
        <pc:chgData name="Hernandez, Sarah A" userId="88470503-cf65-4fc6-a62b-69862da93330" providerId="ADAL" clId="{9FC424E7-6522-4BD8-BCE8-882EFBC4A4BF}" dt="2022-01-24T19:01:37.160" v="957" actId="1076"/>
        <pc:sldMkLst>
          <pc:docMk/>
          <pc:sldMk cId="1474868408" sldId="291"/>
        </pc:sldMkLst>
        <pc:spChg chg="mod">
          <ac:chgData name="Hernandez, Sarah A" userId="88470503-cf65-4fc6-a62b-69862da93330" providerId="ADAL" clId="{9FC424E7-6522-4BD8-BCE8-882EFBC4A4BF}" dt="2022-01-24T19:01:18.158" v="951" actId="27636"/>
          <ac:spMkLst>
            <pc:docMk/>
            <pc:sldMk cId="1474868408" sldId="291"/>
            <ac:spMk id="4" creationId="{F4DAB07A-1735-44FF-A93D-F7A1272312AB}"/>
          </ac:spMkLst>
        </pc:spChg>
        <pc:spChg chg="mod">
          <ac:chgData name="Hernandez, Sarah A" userId="88470503-cf65-4fc6-a62b-69862da93330" providerId="ADAL" clId="{9FC424E7-6522-4BD8-BCE8-882EFBC4A4BF}" dt="2022-01-24T19:01:37.160" v="957" actId="1076"/>
          <ac:spMkLst>
            <pc:docMk/>
            <pc:sldMk cId="1474868408" sldId="291"/>
            <ac:spMk id="5" creationId="{E1E90F90-87EF-475A-87C4-8F2DF0551FA7}"/>
          </ac:spMkLst>
        </pc:spChg>
        <pc:spChg chg="del">
          <ac:chgData name="Hernandez, Sarah A" userId="88470503-cf65-4fc6-a62b-69862da93330" providerId="ADAL" clId="{9FC424E7-6522-4BD8-BCE8-882EFBC4A4BF}" dt="2022-01-24T18:59:26.148" v="916" actId="478"/>
          <ac:spMkLst>
            <pc:docMk/>
            <pc:sldMk cId="1474868408" sldId="291"/>
            <ac:spMk id="8" creationId="{4C432A68-B5BF-4551-AE52-A1632E40E7BE}"/>
          </ac:spMkLst>
        </pc:spChg>
        <pc:spChg chg="del">
          <ac:chgData name="Hernandez, Sarah A" userId="88470503-cf65-4fc6-a62b-69862da93330" providerId="ADAL" clId="{9FC424E7-6522-4BD8-BCE8-882EFBC4A4BF}" dt="2022-01-24T18:59:26.958" v="917" actId="478"/>
          <ac:spMkLst>
            <pc:docMk/>
            <pc:sldMk cId="1474868408" sldId="291"/>
            <ac:spMk id="9" creationId="{FDBB97C2-60CE-4EE3-85E6-7F72C1CB2EC2}"/>
          </ac:spMkLst>
        </pc:spChg>
        <pc:spChg chg="del">
          <ac:chgData name="Hernandez, Sarah A" userId="88470503-cf65-4fc6-a62b-69862da93330" providerId="ADAL" clId="{9FC424E7-6522-4BD8-BCE8-882EFBC4A4BF}" dt="2022-01-24T18:59:27.452" v="918" actId="478"/>
          <ac:spMkLst>
            <pc:docMk/>
            <pc:sldMk cId="1474868408" sldId="291"/>
            <ac:spMk id="10" creationId="{F467FA27-C7A9-4E17-B9F0-8D7423FEB61A}"/>
          </ac:spMkLst>
        </pc:spChg>
        <pc:spChg chg="del">
          <ac:chgData name="Hernandez, Sarah A" userId="88470503-cf65-4fc6-a62b-69862da93330" providerId="ADAL" clId="{9FC424E7-6522-4BD8-BCE8-882EFBC4A4BF}" dt="2022-01-24T18:59:28.012" v="919" actId="478"/>
          <ac:spMkLst>
            <pc:docMk/>
            <pc:sldMk cId="1474868408" sldId="291"/>
            <ac:spMk id="11" creationId="{1E3AEE99-0A50-46AA-8256-56CCF9D28AA9}"/>
          </ac:spMkLst>
        </pc:spChg>
        <pc:spChg chg="del">
          <ac:chgData name="Hernandez, Sarah A" userId="88470503-cf65-4fc6-a62b-69862da93330" providerId="ADAL" clId="{9FC424E7-6522-4BD8-BCE8-882EFBC4A4BF}" dt="2022-01-24T18:59:28.532" v="920" actId="478"/>
          <ac:spMkLst>
            <pc:docMk/>
            <pc:sldMk cId="1474868408" sldId="291"/>
            <ac:spMk id="12" creationId="{6AD92E98-44DB-4B28-9F6D-842A0E37B08B}"/>
          </ac:spMkLst>
        </pc:spChg>
        <pc:spChg chg="add mod">
          <ac:chgData name="Hernandez, Sarah A" userId="88470503-cf65-4fc6-a62b-69862da93330" providerId="ADAL" clId="{9FC424E7-6522-4BD8-BCE8-882EFBC4A4BF}" dt="2022-01-24T19:01:34.510" v="956" actId="1076"/>
          <ac:spMkLst>
            <pc:docMk/>
            <pc:sldMk cId="1474868408" sldId="291"/>
            <ac:spMk id="13" creationId="{CBB4B21C-6672-431E-95B4-B85E32475FF8}"/>
          </ac:spMkLst>
        </pc:spChg>
        <pc:spChg chg="add mod">
          <ac:chgData name="Hernandez, Sarah A" userId="88470503-cf65-4fc6-a62b-69862da93330" providerId="ADAL" clId="{9FC424E7-6522-4BD8-BCE8-882EFBC4A4BF}" dt="2022-01-24T19:01:32.540" v="955" actId="1076"/>
          <ac:spMkLst>
            <pc:docMk/>
            <pc:sldMk cId="1474868408" sldId="291"/>
            <ac:spMk id="14" creationId="{0E504180-872D-4E9A-A665-BC6A7D363D27}"/>
          </ac:spMkLst>
        </pc:spChg>
        <pc:spChg chg="add mod">
          <ac:chgData name="Hernandez, Sarah A" userId="88470503-cf65-4fc6-a62b-69862da93330" providerId="ADAL" clId="{9FC424E7-6522-4BD8-BCE8-882EFBC4A4BF}" dt="2022-01-24T19:01:28.552" v="954" actId="1076"/>
          <ac:spMkLst>
            <pc:docMk/>
            <pc:sldMk cId="1474868408" sldId="291"/>
            <ac:spMk id="15" creationId="{99280D4F-B2B0-4C2E-AA0C-FD16D630AB2B}"/>
          </ac:spMkLst>
        </pc:spChg>
        <pc:spChg chg="add mod">
          <ac:chgData name="Hernandez, Sarah A" userId="88470503-cf65-4fc6-a62b-69862da93330" providerId="ADAL" clId="{9FC424E7-6522-4BD8-BCE8-882EFBC4A4BF}" dt="2022-01-24T19:01:25.783" v="953" actId="1076"/>
          <ac:spMkLst>
            <pc:docMk/>
            <pc:sldMk cId="1474868408" sldId="291"/>
            <ac:spMk id="16" creationId="{89E06E61-5377-4B17-9C2A-B2904B618DE5}"/>
          </ac:spMkLst>
        </pc:spChg>
        <pc:spChg chg="add mod">
          <ac:chgData name="Hernandez, Sarah A" userId="88470503-cf65-4fc6-a62b-69862da93330" providerId="ADAL" clId="{9FC424E7-6522-4BD8-BCE8-882EFBC4A4BF}" dt="2022-01-24T19:01:23.020" v="952" actId="1076"/>
          <ac:spMkLst>
            <pc:docMk/>
            <pc:sldMk cId="1474868408" sldId="291"/>
            <ac:spMk id="17" creationId="{EDB75716-9EC8-4E1B-A91A-AA870B040017}"/>
          </ac:spMkLst>
        </pc:spChg>
      </pc:sldChg>
      <pc:sldChg chg="modSp mod">
        <pc:chgData name="Hernandez, Sarah A" userId="88470503-cf65-4fc6-a62b-69862da93330" providerId="ADAL" clId="{9FC424E7-6522-4BD8-BCE8-882EFBC4A4BF}" dt="2022-01-24T18:55:08.411" v="909" actId="20577"/>
        <pc:sldMkLst>
          <pc:docMk/>
          <pc:sldMk cId="328061637" sldId="300"/>
        </pc:sldMkLst>
        <pc:spChg chg="mod">
          <ac:chgData name="Hernandez, Sarah A" userId="88470503-cf65-4fc6-a62b-69862da93330" providerId="ADAL" clId="{9FC424E7-6522-4BD8-BCE8-882EFBC4A4BF}" dt="2022-01-24T18:44:31.523" v="125" actId="20577"/>
          <ac:spMkLst>
            <pc:docMk/>
            <pc:sldMk cId="328061637" sldId="300"/>
            <ac:spMk id="2" creationId="{958B31A6-B450-4FF0-A8C1-2DD21CE20874}"/>
          </ac:spMkLst>
        </pc:spChg>
        <pc:spChg chg="mod">
          <ac:chgData name="Hernandez, Sarah A" userId="88470503-cf65-4fc6-a62b-69862da93330" providerId="ADAL" clId="{9FC424E7-6522-4BD8-BCE8-882EFBC4A4BF}" dt="2022-01-24T18:55:08.411" v="909" actId="20577"/>
          <ac:spMkLst>
            <pc:docMk/>
            <pc:sldMk cId="328061637" sldId="300"/>
            <ac:spMk id="5" creationId="{13BAC248-6EF3-42DB-9B45-FED953E27CBA}"/>
          </ac:spMkLst>
        </pc:spChg>
      </pc:sldChg>
      <pc:sldChg chg="modSp mod ord">
        <pc:chgData name="Hernandez, Sarah A" userId="88470503-cf65-4fc6-a62b-69862da93330" providerId="ADAL" clId="{9FC424E7-6522-4BD8-BCE8-882EFBC4A4BF}" dt="2022-01-24T19:08:10.854" v="963"/>
        <pc:sldMkLst>
          <pc:docMk/>
          <pc:sldMk cId="21826114" sldId="307"/>
        </pc:sldMkLst>
        <pc:spChg chg="mod">
          <ac:chgData name="Hernandez, Sarah A" userId="88470503-cf65-4fc6-a62b-69862da93330" providerId="ADAL" clId="{9FC424E7-6522-4BD8-BCE8-882EFBC4A4BF}" dt="2022-01-24T18:31:49.168" v="114" actId="20577"/>
          <ac:spMkLst>
            <pc:docMk/>
            <pc:sldMk cId="21826114" sldId="307"/>
            <ac:spMk id="3" creationId="{5C6077F0-9BD0-4957-9AAD-0E32F2777A28}"/>
          </ac:spMkLst>
        </pc:spChg>
      </pc:sldChg>
      <pc:sldChg chg="addSp delSp modSp new mod ord modClrScheme chgLayout">
        <pc:chgData name="Hernandez, Sarah A" userId="88470503-cf65-4fc6-a62b-69862da93330" providerId="ADAL" clId="{9FC424E7-6522-4BD8-BCE8-882EFBC4A4BF}" dt="2022-01-24T18:44:19.104" v="119"/>
        <pc:sldMkLst>
          <pc:docMk/>
          <pc:sldMk cId="4080531031" sldId="309"/>
        </pc:sldMkLst>
        <pc:spChg chg="del mod ord">
          <ac:chgData name="Hernandez, Sarah A" userId="88470503-cf65-4fc6-a62b-69862da93330" providerId="ADAL" clId="{9FC424E7-6522-4BD8-BCE8-882EFBC4A4BF}" dt="2022-01-24T18:44:13.541" v="116" actId="700"/>
          <ac:spMkLst>
            <pc:docMk/>
            <pc:sldMk cId="4080531031" sldId="309"/>
            <ac:spMk id="2" creationId="{9CD259A4-54A2-4C52-90EA-98948D4B6913}"/>
          </ac:spMkLst>
        </pc:spChg>
        <pc:spChg chg="del mod ord">
          <ac:chgData name="Hernandez, Sarah A" userId="88470503-cf65-4fc6-a62b-69862da93330" providerId="ADAL" clId="{9FC424E7-6522-4BD8-BCE8-882EFBC4A4BF}" dt="2022-01-24T18:44:13.541" v="116" actId="700"/>
          <ac:spMkLst>
            <pc:docMk/>
            <pc:sldMk cId="4080531031" sldId="309"/>
            <ac:spMk id="3" creationId="{EF6C834A-661C-4ADE-900B-AD6492609824}"/>
          </ac:spMkLst>
        </pc:spChg>
        <pc:spChg chg="add mod ord">
          <ac:chgData name="Hernandez, Sarah A" userId="88470503-cf65-4fc6-a62b-69862da93330" providerId="ADAL" clId="{9FC424E7-6522-4BD8-BCE8-882EFBC4A4BF}" dt="2022-01-24T18:44:15.323" v="117"/>
          <ac:spMkLst>
            <pc:docMk/>
            <pc:sldMk cId="4080531031" sldId="309"/>
            <ac:spMk id="4" creationId="{9501ECA9-FE11-4FE6-817F-2B7FC56CBFAE}"/>
          </ac:spMkLst>
        </pc:spChg>
        <pc:spChg chg="add mod ord">
          <ac:chgData name="Hernandez, Sarah A" userId="88470503-cf65-4fc6-a62b-69862da93330" providerId="ADAL" clId="{9FC424E7-6522-4BD8-BCE8-882EFBC4A4BF}" dt="2022-01-24T18:44:13.541" v="116" actId="700"/>
          <ac:spMkLst>
            <pc:docMk/>
            <pc:sldMk cId="4080531031" sldId="309"/>
            <ac:spMk id="5" creationId="{2B8AF34C-44A5-4405-8A1B-867A376389EC}"/>
          </ac:spMkLst>
        </pc:spChg>
      </pc:sldChg>
      <pc:sldChg chg="addSp modSp new mod">
        <pc:chgData name="Hernandez, Sarah A" userId="88470503-cf65-4fc6-a62b-69862da93330" providerId="ADAL" clId="{9FC424E7-6522-4BD8-BCE8-882EFBC4A4BF}" dt="2022-01-24T18:50:24.196" v="639" actId="20577"/>
        <pc:sldMkLst>
          <pc:docMk/>
          <pc:sldMk cId="1047178128" sldId="310"/>
        </pc:sldMkLst>
        <pc:spChg chg="mod">
          <ac:chgData name="Hernandez, Sarah A" userId="88470503-cf65-4fc6-a62b-69862da93330" providerId="ADAL" clId="{9FC424E7-6522-4BD8-BCE8-882EFBC4A4BF}" dt="2022-01-24T18:44:52.964" v="155" actId="20577"/>
          <ac:spMkLst>
            <pc:docMk/>
            <pc:sldMk cId="1047178128" sldId="310"/>
            <ac:spMk id="2" creationId="{53E4A265-0CBB-4F0A-B053-95FF605E151B}"/>
          </ac:spMkLst>
        </pc:spChg>
        <pc:spChg chg="mod">
          <ac:chgData name="Hernandez, Sarah A" userId="88470503-cf65-4fc6-a62b-69862da93330" providerId="ADAL" clId="{9FC424E7-6522-4BD8-BCE8-882EFBC4A4BF}" dt="2022-01-24T18:50:24.196" v="639" actId="20577"/>
          <ac:spMkLst>
            <pc:docMk/>
            <pc:sldMk cId="1047178128" sldId="310"/>
            <ac:spMk id="3" creationId="{F47A1A90-4A3B-4F63-AFE5-959ACADD17F4}"/>
          </ac:spMkLst>
        </pc:spChg>
        <pc:picChg chg="add mod">
          <ac:chgData name="Hernandez, Sarah A" userId="88470503-cf65-4fc6-a62b-69862da93330" providerId="ADAL" clId="{9FC424E7-6522-4BD8-BCE8-882EFBC4A4BF}" dt="2022-01-24T18:47:28.828" v="367" actId="14100"/>
          <ac:picMkLst>
            <pc:docMk/>
            <pc:sldMk cId="1047178128" sldId="310"/>
            <ac:picMk id="5" creationId="{E23C4BA9-0841-48CF-96CE-B9BA39708CEE}"/>
          </ac:picMkLst>
        </pc:picChg>
      </pc:sldChg>
      <pc:sldChg chg="add">
        <pc:chgData name="Hernandez, Sarah A" userId="88470503-cf65-4fc6-a62b-69862da93330" providerId="ADAL" clId="{9FC424E7-6522-4BD8-BCE8-882EFBC4A4BF}" dt="2022-01-24T19:01:55.018" v="958" actId="2890"/>
        <pc:sldMkLst>
          <pc:docMk/>
          <pc:sldMk cId="3434188232" sldId="311"/>
        </pc:sldMkLst>
      </pc:sldChg>
      <pc:sldChg chg="modSp new del mod">
        <pc:chgData name="Hernandez, Sarah A" userId="88470503-cf65-4fc6-a62b-69862da93330" providerId="ADAL" clId="{9FC424E7-6522-4BD8-BCE8-882EFBC4A4BF}" dt="2022-01-24T18:53:57.190" v="775" actId="2696"/>
        <pc:sldMkLst>
          <pc:docMk/>
          <pc:sldMk cId="3881863000" sldId="311"/>
        </pc:sldMkLst>
        <pc:spChg chg="mod">
          <ac:chgData name="Hernandez, Sarah A" userId="88470503-cf65-4fc6-a62b-69862da93330" providerId="ADAL" clId="{9FC424E7-6522-4BD8-BCE8-882EFBC4A4BF}" dt="2022-01-24T18:51:18.359" v="643"/>
          <ac:spMkLst>
            <pc:docMk/>
            <pc:sldMk cId="3881863000" sldId="311"/>
            <ac:spMk id="3" creationId="{D784BE9C-9432-4065-91E5-FB77BB5B76DA}"/>
          </ac:spMkLst>
        </pc:spChg>
      </pc:sldChg>
    </pc:docChg>
  </pc:docChgLst>
  <pc:docChgLst>
    <pc:chgData name="Hernandez, Sarah A" userId="S::sh1980@home.ku.edu::88470503-cf65-4fc6-a62b-69862da93330" providerId="AD" clId="Web-{BD9D8D5E-DF35-01F0-4714-61CC4CD71D99}"/>
    <pc:docChg chg="modSld">
      <pc:chgData name="Hernandez, Sarah A" userId="S::sh1980@home.ku.edu::88470503-cf65-4fc6-a62b-69862da93330" providerId="AD" clId="Web-{BD9D8D5E-DF35-01F0-4714-61CC4CD71D99}" dt="2022-01-21T19:58:04.943" v="488" actId="20577"/>
      <pc:docMkLst>
        <pc:docMk/>
      </pc:docMkLst>
      <pc:sldChg chg="modSp">
        <pc:chgData name="Hernandez, Sarah A" userId="S::sh1980@home.ku.edu::88470503-cf65-4fc6-a62b-69862da93330" providerId="AD" clId="Web-{BD9D8D5E-DF35-01F0-4714-61CC4CD71D99}" dt="2022-01-21T19:48:44.644" v="22" actId="20577"/>
        <pc:sldMkLst>
          <pc:docMk/>
          <pc:sldMk cId="1474868408" sldId="291"/>
        </pc:sldMkLst>
        <pc:spChg chg="mod">
          <ac:chgData name="Hernandez, Sarah A" userId="S::sh1980@home.ku.edu::88470503-cf65-4fc6-a62b-69862da93330" providerId="AD" clId="Web-{BD9D8D5E-DF35-01F0-4714-61CC4CD71D99}" dt="2022-01-21T19:48:44.644" v="22" actId="20577"/>
          <ac:spMkLst>
            <pc:docMk/>
            <pc:sldMk cId="1474868408" sldId="291"/>
            <ac:spMk id="2" creationId="{00000000-0000-0000-0000-000000000000}"/>
          </ac:spMkLst>
        </pc:spChg>
        <pc:spChg chg="mod">
          <ac:chgData name="Hernandez, Sarah A" userId="S::sh1980@home.ku.edu::88470503-cf65-4fc6-a62b-69862da93330" providerId="AD" clId="Web-{BD9D8D5E-DF35-01F0-4714-61CC4CD71D99}" dt="2022-01-21T19:38:17.202" v="19" actId="20577"/>
          <ac:spMkLst>
            <pc:docMk/>
            <pc:sldMk cId="1474868408" sldId="291"/>
            <ac:spMk id="4" creationId="{F4DAB07A-1735-44FF-A93D-F7A1272312AB}"/>
          </ac:spMkLst>
        </pc:spChg>
      </pc:sldChg>
      <pc:sldChg chg="addSp delSp modSp">
        <pc:chgData name="Hernandez, Sarah A" userId="S::sh1980@home.ku.edu::88470503-cf65-4fc6-a62b-69862da93330" providerId="AD" clId="Web-{BD9D8D5E-DF35-01F0-4714-61CC4CD71D99}" dt="2022-01-21T19:53:36.700" v="245" actId="20577"/>
        <pc:sldMkLst>
          <pc:docMk/>
          <pc:sldMk cId="2787578094" sldId="299"/>
        </pc:sldMkLst>
        <pc:spChg chg="del mod">
          <ac:chgData name="Hernandez, Sarah A" userId="S::sh1980@home.ku.edu::88470503-cf65-4fc6-a62b-69862da93330" providerId="AD" clId="Web-{BD9D8D5E-DF35-01F0-4714-61CC4CD71D99}" dt="2022-01-21T19:50:23.319" v="23"/>
          <ac:spMkLst>
            <pc:docMk/>
            <pc:sldMk cId="2787578094" sldId="299"/>
            <ac:spMk id="4" creationId="{D1523A3D-CBDE-46C0-9726-6E7ED6AD5D77}"/>
          </ac:spMkLst>
        </pc:spChg>
        <pc:spChg chg="add del mod">
          <ac:chgData name="Hernandez, Sarah A" userId="S::sh1980@home.ku.edu::88470503-cf65-4fc6-a62b-69862da93330" providerId="AD" clId="Web-{BD9D8D5E-DF35-01F0-4714-61CC4CD71D99}" dt="2022-01-21T19:50:38.960" v="27"/>
          <ac:spMkLst>
            <pc:docMk/>
            <pc:sldMk cId="2787578094" sldId="299"/>
            <ac:spMk id="5" creationId="{624E5A2E-2CBA-4BFB-B65E-74D250BCA68C}"/>
          </ac:spMkLst>
        </pc:spChg>
        <pc:spChg chg="add del mod">
          <ac:chgData name="Hernandez, Sarah A" userId="S::sh1980@home.ku.edu::88470503-cf65-4fc6-a62b-69862da93330" providerId="AD" clId="Web-{BD9D8D5E-DF35-01F0-4714-61CC4CD71D99}" dt="2022-01-21T19:50:42.241" v="28"/>
          <ac:spMkLst>
            <pc:docMk/>
            <pc:sldMk cId="2787578094" sldId="299"/>
            <ac:spMk id="7" creationId="{3B3852D4-1981-4C1D-B751-575F8B13A0A2}"/>
          </ac:spMkLst>
        </pc:spChg>
        <pc:spChg chg="add mod">
          <ac:chgData name="Hernandez, Sarah A" userId="S::sh1980@home.ku.edu::88470503-cf65-4fc6-a62b-69862da93330" providerId="AD" clId="Web-{BD9D8D5E-DF35-01F0-4714-61CC4CD71D99}" dt="2022-01-21T19:53:36.700" v="245" actId="20577"/>
          <ac:spMkLst>
            <pc:docMk/>
            <pc:sldMk cId="2787578094" sldId="299"/>
            <ac:spMk id="8" creationId="{10858ACF-2F22-4C2D-AFA7-2A9C39DAC4AC}"/>
          </ac:spMkLst>
        </pc:spChg>
      </pc:sldChg>
      <pc:sldChg chg="modSp">
        <pc:chgData name="Hernandez, Sarah A" userId="S::sh1980@home.ku.edu::88470503-cf65-4fc6-a62b-69862da93330" providerId="AD" clId="Web-{BD9D8D5E-DF35-01F0-4714-61CC4CD71D99}" dt="2022-01-21T19:58:04.943" v="488" actId="20577"/>
        <pc:sldMkLst>
          <pc:docMk/>
          <pc:sldMk cId="328061637" sldId="300"/>
        </pc:sldMkLst>
        <pc:spChg chg="mod">
          <ac:chgData name="Hernandez, Sarah A" userId="S::sh1980@home.ku.edu::88470503-cf65-4fc6-a62b-69862da93330" providerId="AD" clId="Web-{BD9D8D5E-DF35-01F0-4714-61CC4CD71D99}" dt="2022-01-21T19:55:28.047" v="291" actId="20577"/>
          <ac:spMkLst>
            <pc:docMk/>
            <pc:sldMk cId="328061637" sldId="300"/>
            <ac:spMk id="2" creationId="{958B31A6-B450-4FF0-A8C1-2DD21CE20874}"/>
          </ac:spMkLst>
        </pc:spChg>
        <pc:spChg chg="mod">
          <ac:chgData name="Hernandez, Sarah A" userId="S::sh1980@home.ku.edu::88470503-cf65-4fc6-a62b-69862da93330" providerId="AD" clId="Web-{BD9D8D5E-DF35-01F0-4714-61CC4CD71D99}" dt="2022-01-21T19:58:04.943" v="488" actId="20577"/>
          <ac:spMkLst>
            <pc:docMk/>
            <pc:sldMk cId="328061637" sldId="300"/>
            <ac:spMk id="5" creationId="{13BAC248-6EF3-42DB-9B45-FED953E27CBA}"/>
          </ac:spMkLst>
        </pc:spChg>
      </pc:sldChg>
    </pc:docChg>
  </pc:docChgLst>
  <pc:docChgLst>
    <pc:chgData name="Hernandez, Sarah A" userId="S::sh1980@home.ku.edu::88470503-cf65-4fc6-a62b-69862da93330" providerId="AD" clId="Web-{539C38CF-3619-4A2D-843A-39E7C8BAB721}"/>
    <pc:docChg chg="modSld">
      <pc:chgData name="Hernandez, Sarah A" userId="S::sh1980@home.ku.edu::88470503-cf65-4fc6-a62b-69862da93330" providerId="AD" clId="Web-{539C38CF-3619-4A2D-843A-39E7C8BAB721}" dt="2022-01-24T18:24:55.264" v="14" actId="20577"/>
      <pc:docMkLst>
        <pc:docMk/>
      </pc:docMkLst>
      <pc:sldChg chg="modSp">
        <pc:chgData name="Hernandez, Sarah A" userId="S::sh1980@home.ku.edu::88470503-cf65-4fc6-a62b-69862da93330" providerId="AD" clId="Web-{539C38CF-3619-4A2D-843A-39E7C8BAB721}" dt="2022-01-24T18:23:11.945" v="12" actId="1076"/>
        <pc:sldMkLst>
          <pc:docMk/>
          <pc:sldMk cId="3335256888" sldId="281"/>
        </pc:sldMkLst>
        <pc:spChg chg="mod">
          <ac:chgData name="Hernandez, Sarah A" userId="S::sh1980@home.ku.edu::88470503-cf65-4fc6-a62b-69862da93330" providerId="AD" clId="Web-{539C38CF-3619-4A2D-843A-39E7C8BAB721}" dt="2022-01-24T18:23:03.648" v="11" actId="20577"/>
          <ac:spMkLst>
            <pc:docMk/>
            <pc:sldMk cId="3335256888" sldId="281"/>
            <ac:spMk id="8" creationId="{B835717F-380B-41C0-A469-293D889268C4}"/>
          </ac:spMkLst>
        </pc:spChg>
        <pc:picChg chg="mod">
          <ac:chgData name="Hernandez, Sarah A" userId="S::sh1980@home.ku.edu::88470503-cf65-4fc6-a62b-69862da93330" providerId="AD" clId="Web-{539C38CF-3619-4A2D-843A-39E7C8BAB721}" dt="2022-01-24T18:23:11.945" v="12" actId="1076"/>
          <ac:picMkLst>
            <pc:docMk/>
            <pc:sldMk cId="3335256888" sldId="281"/>
            <ac:picMk id="6" creationId="{17CAB7A5-0424-4065-B333-642390E59F70}"/>
          </ac:picMkLst>
        </pc:picChg>
      </pc:sldChg>
      <pc:sldChg chg="modSp">
        <pc:chgData name="Hernandez, Sarah A" userId="S::sh1980@home.ku.edu::88470503-cf65-4fc6-a62b-69862da93330" providerId="AD" clId="Web-{539C38CF-3619-4A2D-843A-39E7C8BAB721}" dt="2022-01-24T18:24:55.264" v="14" actId="20577"/>
        <pc:sldMkLst>
          <pc:docMk/>
          <pc:sldMk cId="2787578094" sldId="299"/>
        </pc:sldMkLst>
        <pc:spChg chg="mod">
          <ac:chgData name="Hernandez, Sarah A" userId="S::sh1980@home.ku.edu::88470503-cf65-4fc6-a62b-69862da93330" providerId="AD" clId="Web-{539C38CF-3619-4A2D-843A-39E7C8BAB721}" dt="2022-01-24T18:24:55.264" v="14" actId="20577"/>
          <ac:spMkLst>
            <pc:docMk/>
            <pc:sldMk cId="2787578094" sldId="299"/>
            <ac:spMk id="8" creationId="{10858ACF-2F22-4C2D-AFA7-2A9C39DAC4AC}"/>
          </ac:spMkLst>
        </pc:spChg>
      </pc:sldChg>
    </pc:docChg>
  </pc:docChgLst>
  <pc:docChgLst>
    <pc:chgData name="Pack, Fran" userId="6d0811f1-1c77-4b29-8088-cacf1a22242b" providerId="ADAL" clId="{50327B90-1830-4EB2-8EC1-65848F708C21}"/>
    <pc:docChg chg="undo custSel addSld modSld modSection">
      <pc:chgData name="Pack, Fran" userId="6d0811f1-1c77-4b29-8088-cacf1a22242b" providerId="ADAL" clId="{50327B90-1830-4EB2-8EC1-65848F708C21}" dt="2022-01-24T15:34:17.566" v="475" actId="20577"/>
      <pc:docMkLst>
        <pc:docMk/>
      </pc:docMkLst>
      <pc:sldChg chg="addSp delSp modSp mod">
        <pc:chgData name="Pack, Fran" userId="6d0811f1-1c77-4b29-8088-cacf1a22242b" providerId="ADAL" clId="{50327B90-1830-4EB2-8EC1-65848F708C21}" dt="2022-01-24T15:31:56.848" v="406" actId="1076"/>
        <pc:sldMkLst>
          <pc:docMk/>
          <pc:sldMk cId="328061637" sldId="300"/>
        </pc:sldMkLst>
        <pc:spChg chg="mod">
          <ac:chgData name="Pack, Fran" userId="6d0811f1-1c77-4b29-8088-cacf1a22242b" providerId="ADAL" clId="{50327B90-1830-4EB2-8EC1-65848F708C21}" dt="2022-01-24T15:31:56.848" v="406" actId="1076"/>
          <ac:spMkLst>
            <pc:docMk/>
            <pc:sldMk cId="328061637" sldId="300"/>
            <ac:spMk id="5" creationId="{13BAC248-6EF3-42DB-9B45-FED953E27CBA}"/>
          </ac:spMkLst>
        </pc:spChg>
        <pc:inkChg chg="add del">
          <ac:chgData name="Pack, Fran" userId="6d0811f1-1c77-4b29-8088-cacf1a22242b" providerId="ADAL" clId="{50327B90-1830-4EB2-8EC1-65848F708C21}" dt="2022-01-24T15:31:17.778" v="401" actId="9405"/>
          <ac:inkMkLst>
            <pc:docMk/>
            <pc:sldMk cId="328061637" sldId="300"/>
            <ac:inkMk id="3" creationId="{CC93C6F0-854F-434D-8370-68BFA8BDA8AB}"/>
          </ac:inkMkLst>
        </pc:inkChg>
        <pc:inkChg chg="add del">
          <ac:chgData name="Pack, Fran" userId="6d0811f1-1c77-4b29-8088-cacf1a22242b" providerId="ADAL" clId="{50327B90-1830-4EB2-8EC1-65848F708C21}" dt="2022-01-24T15:31:24.078" v="403" actId="9405"/>
          <ac:inkMkLst>
            <pc:docMk/>
            <pc:sldMk cId="328061637" sldId="300"/>
            <ac:inkMk id="4" creationId="{9620A1B3-126B-450F-9F7A-D212EE5BFBB6}"/>
          </ac:inkMkLst>
        </pc:inkChg>
      </pc:sldChg>
      <pc:sldChg chg="addSp delSp modSp new mod">
        <pc:chgData name="Pack, Fran" userId="6d0811f1-1c77-4b29-8088-cacf1a22242b" providerId="ADAL" clId="{50327B90-1830-4EB2-8EC1-65848F708C21}" dt="2022-01-24T15:34:17.566" v="475" actId="20577"/>
        <pc:sldMkLst>
          <pc:docMk/>
          <pc:sldMk cId="2847415056" sldId="308"/>
        </pc:sldMkLst>
        <pc:spChg chg="mod">
          <ac:chgData name="Pack, Fran" userId="6d0811f1-1c77-4b29-8088-cacf1a22242b" providerId="ADAL" clId="{50327B90-1830-4EB2-8EC1-65848F708C21}" dt="2022-01-24T15:17:52.292" v="36" actId="20577"/>
          <ac:spMkLst>
            <pc:docMk/>
            <pc:sldMk cId="2847415056" sldId="308"/>
            <ac:spMk id="2" creationId="{5E6900DE-6533-4C58-A733-B45C87B0324A}"/>
          </ac:spMkLst>
        </pc:spChg>
        <pc:spChg chg="del mod">
          <ac:chgData name="Pack, Fran" userId="6d0811f1-1c77-4b29-8088-cacf1a22242b" providerId="ADAL" clId="{50327B90-1830-4EB2-8EC1-65848F708C21}" dt="2022-01-24T15:24:53.498" v="38" actId="478"/>
          <ac:spMkLst>
            <pc:docMk/>
            <pc:sldMk cId="2847415056" sldId="308"/>
            <ac:spMk id="3" creationId="{288EB525-D163-4209-B249-30985AB07873}"/>
          </ac:spMkLst>
        </pc:spChg>
        <pc:spChg chg="add mod">
          <ac:chgData name="Pack, Fran" userId="6d0811f1-1c77-4b29-8088-cacf1a22242b" providerId="ADAL" clId="{50327B90-1830-4EB2-8EC1-65848F708C21}" dt="2022-01-24T15:34:17.566" v="475" actId="20577"/>
          <ac:spMkLst>
            <pc:docMk/>
            <pc:sldMk cId="2847415056" sldId="308"/>
            <ac:spMk id="8" creationId="{0D8F1DBA-8564-461D-B0D9-521B2856A125}"/>
          </ac:spMkLst>
        </pc:spChg>
        <pc:picChg chg="add mod">
          <ac:chgData name="Pack, Fran" userId="6d0811f1-1c77-4b29-8088-cacf1a22242b" providerId="ADAL" clId="{50327B90-1830-4EB2-8EC1-65848F708C21}" dt="2022-01-24T15:30:17.325" v="395" actId="14100"/>
          <ac:picMkLst>
            <pc:docMk/>
            <pc:sldMk cId="2847415056" sldId="308"/>
            <ac:picMk id="5" creationId="{9CFD263F-8C57-49E6-8093-B35B1EB16AF2}"/>
          </ac:picMkLst>
        </pc:picChg>
        <pc:picChg chg="add mod">
          <ac:chgData name="Pack, Fran" userId="6d0811f1-1c77-4b29-8088-cacf1a22242b" providerId="ADAL" clId="{50327B90-1830-4EB2-8EC1-65848F708C21}" dt="2022-01-24T15:26:08.175" v="55" actId="1076"/>
          <ac:picMkLst>
            <pc:docMk/>
            <pc:sldMk cId="2847415056" sldId="308"/>
            <ac:picMk id="7" creationId="{4CF01165-40D9-4604-B2AB-20AB257D70DE}"/>
          </ac:picMkLst>
        </pc:picChg>
        <pc:inkChg chg="add">
          <ac:chgData name="Pack, Fran" userId="6d0811f1-1c77-4b29-8088-cacf1a22242b" providerId="ADAL" clId="{50327B90-1830-4EB2-8EC1-65848F708C21}" dt="2022-01-24T15:30:38.724" v="397" actId="9405"/>
          <ac:inkMkLst>
            <pc:docMk/>
            <pc:sldMk cId="2847415056" sldId="308"/>
            <ac:inkMk id="9" creationId="{429556C8-DF57-4641-A5B8-EE790A98D099}"/>
          </ac:inkMkLst>
        </pc:inkChg>
        <pc:inkChg chg="add">
          <ac:chgData name="Pack, Fran" userId="6d0811f1-1c77-4b29-8088-cacf1a22242b" providerId="ADAL" clId="{50327B90-1830-4EB2-8EC1-65848F708C21}" dt="2022-01-24T15:30:41.785" v="398" actId="9405"/>
          <ac:inkMkLst>
            <pc:docMk/>
            <pc:sldMk cId="2847415056" sldId="308"/>
            <ac:inkMk id="10" creationId="{CD79DBA2-2AAB-48B0-89FB-002B67140F58}"/>
          </ac:inkMkLst>
        </pc:inkChg>
        <pc:inkChg chg="add">
          <ac:chgData name="Pack, Fran" userId="6d0811f1-1c77-4b29-8088-cacf1a22242b" providerId="ADAL" clId="{50327B90-1830-4EB2-8EC1-65848F708C21}" dt="2022-01-24T15:30:50.599" v="399" actId="9405"/>
          <ac:inkMkLst>
            <pc:docMk/>
            <pc:sldMk cId="2847415056" sldId="308"/>
            <ac:inkMk id="11" creationId="{95873747-AFD8-4C15-A3F3-DCFF0CC37A2C}"/>
          </ac:inkMkLst>
        </pc:ink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187AFF-3D6B-4589-986A-ED9A3993D4BC}" type="datetimeFigureOut">
              <a:rPr lang="en-US" smtClean="0"/>
              <a:t>1/24/2022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0F21375-3679-45E3-8841-6DE228C95006}" type="slidenum">
              <a:rPr lang="en-US" smtClean="0"/>
              <a:t>‹#›</a:t>
            </a:fld>
            <a:endParaRPr lang="en-US"/>
          </a:p>
        </p:txBody>
      </p:sp>
    </p:spTree>
    <p:extLst>
      <p:ext uri="{BB962C8B-B14F-4D97-AF65-F5344CB8AC3E}">
        <p14:creationId xmlns:p14="http://schemas.microsoft.com/office/powerpoint/2010/main" val="198604564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24T15:30:38.71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88,'0'-3,"0"0,0 0,0 0,1 0,-1 0,1 0,0 0,0 0,0 1,0-1,1 0,-1 1,1-1,-1 1,1-1,0 1,4-4,-2 2,1 1,-1 0,1 1,-1-1,1 1,0 0,0 0,0 0,8-1,11-1,1 1,-1 2,41 2,-38 0,23-1,0 2,-1 3,70 15,-62-10,1-3,1-3,-1-2,64-6,-1 1,5 1,157 5,-245 3,-1 1,65 20,-68-16,0-1,1-2,54 5,-45-10,0 2,48 13,-32-9,1-2,0-3,112-6,-52-1,-75 2,0 3,0 1,77 17,-94-14,49 3,-45-7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24T15:30:41.78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1,'658'0,"-617"2,1 2,45 10,-42-5,68 3,-61-9,99 18,-116-14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24T15:30:50.59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1,'1436'0,"-1423"-1,-1 2,1 0,23 5,-10 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16A5A0B-AA90-4DED-99E6-6BC0F994A53B}" type="datetimeFigureOut">
              <a:rPr lang="en-US" smtClean="0"/>
              <a:t>1/24/2022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F1B528E-D7F6-4A57-BA0D-E3A541470B38}" type="slidenum">
              <a:rPr lang="en-US" smtClean="0"/>
              <a:t>‹#›</a:t>
            </a:fld>
            <a:endParaRPr lang="en-US"/>
          </a:p>
        </p:txBody>
      </p:sp>
    </p:spTree>
    <p:extLst>
      <p:ext uri="{BB962C8B-B14F-4D97-AF65-F5344CB8AC3E}">
        <p14:creationId xmlns:p14="http://schemas.microsoft.com/office/powerpoint/2010/main" val="857339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1B528E-D7F6-4A57-BA0D-E3A541470B38}" type="slidenum">
              <a:rPr lang="en-US" smtClean="0"/>
              <a:t>1</a:t>
            </a:fld>
            <a:endParaRPr lang="en-US"/>
          </a:p>
        </p:txBody>
      </p:sp>
    </p:spTree>
    <p:extLst>
      <p:ext uri="{BB962C8B-B14F-4D97-AF65-F5344CB8AC3E}">
        <p14:creationId xmlns:p14="http://schemas.microsoft.com/office/powerpoint/2010/main" val="1056782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Discharge Reason field is located at the bottom of the Caregiver Profile. There are eight options to choose from. The very last option on the list is “Other.” This option should only be chosen if there is no other reasonable option on the list that fits the discharge reason.</a:t>
            </a:r>
          </a:p>
        </p:txBody>
      </p:sp>
      <p:sp>
        <p:nvSpPr>
          <p:cNvPr id="4" name="Slide Number Placeholder 3"/>
          <p:cNvSpPr>
            <a:spLocks noGrp="1"/>
          </p:cNvSpPr>
          <p:nvPr>
            <p:ph type="sldNum" sz="quarter" idx="10"/>
          </p:nvPr>
        </p:nvSpPr>
        <p:spPr/>
        <p:txBody>
          <a:bodyPr/>
          <a:lstStyle/>
          <a:p>
            <a:fld id="{4F1B528E-D7F6-4A57-BA0D-E3A541470B38}" type="slidenum">
              <a:rPr lang="en-US" smtClean="0"/>
              <a:t>2</a:t>
            </a:fld>
            <a:endParaRPr lang="en-US"/>
          </a:p>
        </p:txBody>
      </p:sp>
    </p:spTree>
    <p:extLst>
      <p:ext uri="{BB962C8B-B14F-4D97-AF65-F5344CB8AC3E}">
        <p14:creationId xmlns:p14="http://schemas.microsoft.com/office/powerpoint/2010/main" val="383174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Discharge Reason field is located at the bottom of the Caregiver Profile. There are eight options to choose from. The very last option on the list is “Other.” This option should only be chosen if there is no other reasonable option on the list that fits the discharge reason.</a:t>
            </a:r>
          </a:p>
        </p:txBody>
      </p:sp>
      <p:sp>
        <p:nvSpPr>
          <p:cNvPr id="4" name="Slide Number Placeholder 3"/>
          <p:cNvSpPr>
            <a:spLocks noGrp="1"/>
          </p:cNvSpPr>
          <p:nvPr>
            <p:ph type="sldNum" sz="quarter" idx="10"/>
          </p:nvPr>
        </p:nvSpPr>
        <p:spPr/>
        <p:txBody>
          <a:bodyPr/>
          <a:lstStyle/>
          <a:p>
            <a:fld id="{4F1B528E-D7F6-4A57-BA0D-E3A541470B38}" type="slidenum">
              <a:rPr lang="en-US" smtClean="0"/>
              <a:t>4</a:t>
            </a:fld>
            <a:endParaRPr lang="en-US"/>
          </a:p>
        </p:txBody>
      </p:sp>
    </p:spTree>
    <p:extLst>
      <p:ext uri="{BB962C8B-B14F-4D97-AF65-F5344CB8AC3E}">
        <p14:creationId xmlns:p14="http://schemas.microsoft.com/office/powerpoint/2010/main" val="130667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there are no options that fit the discharge reason, it’s okay to use “Other;” however, there must be an explanation put in the explanation field that appears when “Other” is selected.</a:t>
            </a:r>
          </a:p>
        </p:txBody>
      </p:sp>
      <p:sp>
        <p:nvSpPr>
          <p:cNvPr id="4" name="Slide Number Placeholder 3"/>
          <p:cNvSpPr>
            <a:spLocks noGrp="1"/>
          </p:cNvSpPr>
          <p:nvPr>
            <p:ph type="sldNum" sz="quarter" idx="10"/>
          </p:nvPr>
        </p:nvSpPr>
        <p:spPr/>
        <p:txBody>
          <a:bodyPr/>
          <a:lstStyle/>
          <a:p>
            <a:fld id="{4F1B528E-D7F6-4A57-BA0D-E3A541470B38}" type="slidenum">
              <a:rPr lang="en-US" smtClean="0"/>
              <a:t>5</a:t>
            </a:fld>
            <a:endParaRPr lang="en-US"/>
          </a:p>
        </p:txBody>
      </p:sp>
    </p:spTree>
    <p:extLst>
      <p:ext uri="{BB962C8B-B14F-4D97-AF65-F5344CB8AC3E}">
        <p14:creationId xmlns:p14="http://schemas.microsoft.com/office/powerpoint/2010/main" val="577948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1B528E-D7F6-4A57-BA0D-E3A541470B38}" type="slidenum">
              <a:rPr lang="en-US" smtClean="0"/>
              <a:t>6</a:t>
            </a:fld>
            <a:endParaRPr lang="en-US"/>
          </a:p>
        </p:txBody>
      </p:sp>
    </p:spTree>
    <p:extLst>
      <p:ext uri="{BB962C8B-B14F-4D97-AF65-F5344CB8AC3E}">
        <p14:creationId xmlns:p14="http://schemas.microsoft.com/office/powerpoint/2010/main" val="3514339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14F1CFB-C905-4396-B739-DDF349A79D9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3795756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4F1CFB-C905-4396-B739-DDF349A79D9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29314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4F1CFB-C905-4396-B739-DDF349A79D9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2052584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4F1CFB-C905-4396-B739-DDF349A79D9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BF1FEA2-08DE-4B8E-90A3-163DA3C14247}"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tx1"/>
                </a:solidFill>
                <a:effectLst/>
              </a:rPr>
              <a:t>”</a:t>
            </a:r>
          </a:p>
        </p:txBody>
      </p:sp>
    </p:spTree>
    <p:extLst>
      <p:ext uri="{BB962C8B-B14F-4D97-AF65-F5344CB8AC3E}">
        <p14:creationId xmlns:p14="http://schemas.microsoft.com/office/powerpoint/2010/main" val="3728994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4F1CFB-C905-4396-B739-DDF349A79D9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2045315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14F1CFB-C905-4396-B739-DDF349A79D97}"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2634975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14F1CFB-C905-4396-B739-DDF349A79D97}"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173262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4F1CFB-C905-4396-B739-DDF349A79D9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384350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07126" y="5936187"/>
            <a:ext cx="2743200" cy="365125"/>
          </a:xfrm>
        </p:spPr>
        <p:txBody>
          <a:bodyPr/>
          <a:lstStyle/>
          <a:p>
            <a:fld id="{414F1CFB-C905-4396-B739-DDF349A79D97}" type="datetimeFigureOut">
              <a:rPr lang="en-US" smtClean="0"/>
              <a:t>1/24/2022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BF1FEA2-08DE-4B8E-90A3-163DA3C14247}" type="slidenum">
              <a:rPr lang="en-US" smtClean="0"/>
              <a:t>‹#›</a:t>
            </a:fld>
            <a:endParaRPr lang="en-US"/>
          </a:p>
        </p:txBody>
      </p:sp>
    </p:spTree>
    <p:extLst>
      <p:ext uri="{BB962C8B-B14F-4D97-AF65-F5344CB8AC3E}">
        <p14:creationId xmlns:p14="http://schemas.microsoft.com/office/powerpoint/2010/main" val="208524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4F1CFB-C905-4396-B739-DDF349A79D9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2465010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4F1CFB-C905-4396-B739-DDF349A79D9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273710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4F1CFB-C905-4396-B739-DDF349A79D9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2802379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4F1CFB-C905-4396-B739-DDF349A79D97}"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369837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4F1CFB-C905-4396-B739-DDF349A79D97}"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260934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14F1CFB-C905-4396-B739-DDF349A79D97}"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97327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4F1CFB-C905-4396-B739-DDF349A79D9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75958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4F1CFB-C905-4396-B739-DDF349A79D9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1FEA2-08DE-4B8E-90A3-163DA3C14247}" type="slidenum">
              <a:rPr lang="en-US" smtClean="0"/>
              <a:t>‹#›</a:t>
            </a:fld>
            <a:endParaRPr lang="en-US"/>
          </a:p>
        </p:txBody>
      </p:sp>
    </p:spTree>
    <p:extLst>
      <p:ext uri="{BB962C8B-B14F-4D97-AF65-F5344CB8AC3E}">
        <p14:creationId xmlns:p14="http://schemas.microsoft.com/office/powerpoint/2010/main" val="2049849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4F1CFB-C905-4396-B739-DDF349A79D97}" type="datetimeFigureOut">
              <a:rPr lang="en-US" smtClean="0"/>
              <a:t>1/24/2022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BF1FEA2-08DE-4B8E-90A3-163DA3C14247}" type="slidenum">
              <a:rPr lang="en-US" smtClean="0"/>
              <a:t>‹#›</a:t>
            </a:fld>
            <a:endParaRPr lang="en-US"/>
          </a:p>
        </p:txBody>
      </p:sp>
    </p:spTree>
    <p:extLst>
      <p:ext uri="{BB962C8B-B14F-4D97-AF65-F5344CB8AC3E}">
        <p14:creationId xmlns:p14="http://schemas.microsoft.com/office/powerpoint/2010/main" val="2911943707"/>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12.png"/><Relationship Id="rId4" Type="http://schemas.openxmlformats.org/officeDocument/2006/relationships/customXml" Target="../ink/ink1.xml"/><Relationship Id="rId9"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312" y="2516909"/>
            <a:ext cx="9110895" cy="1776606"/>
          </a:xfrm>
        </p:spPr>
        <p:txBody>
          <a:bodyPr anchor="ctr"/>
          <a:lstStyle/>
          <a:p>
            <a:br>
              <a:rPr lang="en-US" sz="3600">
                <a:solidFill>
                  <a:sysClr val="windowText" lastClr="000000"/>
                </a:solidFill>
              </a:rPr>
            </a:br>
            <a:r>
              <a:rPr lang="en-US" sz="4200"/>
              <a:t>IOWA MIECHV Discharge Reasons &amp; Home Visits</a:t>
            </a:r>
            <a:endParaRPr lang="en-US" sz="3200">
              <a:solidFill>
                <a:sysClr val="windowText" lastClr="00000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3941" y="2959700"/>
            <a:ext cx="704850" cy="10572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151" y="6028615"/>
            <a:ext cx="2266950" cy="676275"/>
          </a:xfrm>
          <a:prstGeom prst="rect">
            <a:avLst/>
          </a:prstGeom>
        </p:spPr>
      </p:pic>
    </p:spTree>
    <p:extLst>
      <p:ext uri="{BB962C8B-B14F-4D97-AF65-F5344CB8AC3E}">
        <p14:creationId xmlns:p14="http://schemas.microsoft.com/office/powerpoint/2010/main" val="1353048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31A6-B450-4FF0-A8C1-2DD21CE20874}"/>
              </a:ext>
            </a:extLst>
          </p:cNvPr>
          <p:cNvSpPr>
            <a:spLocks noGrp="1"/>
          </p:cNvSpPr>
          <p:nvPr>
            <p:ph type="title"/>
          </p:nvPr>
        </p:nvSpPr>
        <p:spPr/>
        <p:txBody>
          <a:bodyPr/>
          <a:lstStyle/>
          <a:p>
            <a:r>
              <a:rPr lang="en-US"/>
              <a:t>Home Visits, Two Ways!</a:t>
            </a:r>
          </a:p>
        </p:txBody>
      </p:sp>
      <p:sp>
        <p:nvSpPr>
          <p:cNvPr id="5" name="TextBox 4">
            <a:extLst>
              <a:ext uri="{FF2B5EF4-FFF2-40B4-BE49-F238E27FC236}">
                <a16:creationId xmlns:a16="http://schemas.microsoft.com/office/drawing/2014/main" id="{13BAC248-6EF3-42DB-9B45-FED953E27CBA}"/>
              </a:ext>
            </a:extLst>
          </p:cNvPr>
          <p:cNvSpPr txBox="1"/>
          <p:nvPr/>
        </p:nvSpPr>
        <p:spPr>
          <a:xfrm>
            <a:off x="788733" y="2133512"/>
            <a:ext cx="9397035" cy="4401205"/>
          </a:xfrm>
          <a:prstGeom prst="rect">
            <a:avLst/>
          </a:prstGeom>
          <a:noFill/>
        </p:spPr>
        <p:txBody>
          <a:bodyPr wrap="square" lIns="91440" tIns="45720" rIns="91440" bIns="45720" rtlCol="0" anchor="t">
            <a:spAutoFit/>
          </a:bodyPr>
          <a:lstStyle/>
          <a:p>
            <a:r>
              <a:rPr lang="en-US" sz="2000"/>
              <a:t>The Home Visit Review Form was launched for CQI purposes with the intention of removing some duplicative efforts. </a:t>
            </a:r>
          </a:p>
          <a:p>
            <a:endParaRPr lang="en-US" sz="2000"/>
          </a:p>
          <a:p>
            <a:pPr algn="ctr"/>
            <a:r>
              <a:rPr lang="en-US" sz="2000"/>
              <a:t>Number of Home Visits:</a:t>
            </a:r>
          </a:p>
          <a:p>
            <a:pPr algn="ctr"/>
            <a:r>
              <a:rPr lang="en-US" sz="2000"/>
              <a:t>IDPH expects at least two Home Visit Review Forms for every caregiver enrolled at least one day in the month</a:t>
            </a:r>
          </a:p>
          <a:p>
            <a:endParaRPr lang="en-US" sz="2000"/>
          </a:p>
          <a:p>
            <a:r>
              <a:rPr lang="en-US" sz="2000"/>
              <a:t>Total # of HVs, two ways:</a:t>
            </a:r>
          </a:p>
          <a:p>
            <a:pPr marL="342900" indent="-342900">
              <a:buFont typeface="Arial"/>
              <a:buChar char="•"/>
            </a:pPr>
            <a:r>
              <a:rPr lang="en-US" sz="2000"/>
              <a:t>Home Visit Tracker Report (NEW) uses the HV Review Form</a:t>
            </a:r>
          </a:p>
          <a:p>
            <a:pPr marL="342900" indent="-342900">
              <a:buFont typeface="Arial"/>
              <a:buChar char="•"/>
            </a:pPr>
            <a:r>
              <a:rPr lang="en-US" sz="2000"/>
              <a:t>MIECHV Demographics and Service Report (current – used for HRSA annual reporting) uses the Quarterly Report- Primary Caregiver</a:t>
            </a:r>
          </a:p>
          <a:p>
            <a:pPr marL="342900" indent="-342900">
              <a:buFont typeface="Arial"/>
              <a:buChar char="•"/>
            </a:pPr>
            <a:endParaRPr lang="en-US" sz="2000"/>
          </a:p>
          <a:p>
            <a:pPr marL="342900" indent="-342900">
              <a:buFont typeface="Arial"/>
              <a:buChar char="•"/>
            </a:pPr>
            <a:endParaRPr lang="en-US" sz="2000"/>
          </a:p>
          <a:p>
            <a:endParaRPr lang="en-US" sz="2000"/>
          </a:p>
        </p:txBody>
      </p:sp>
    </p:spTree>
    <p:extLst>
      <p:ext uri="{BB962C8B-B14F-4D97-AF65-F5344CB8AC3E}">
        <p14:creationId xmlns:p14="http://schemas.microsoft.com/office/powerpoint/2010/main" val="328061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31A6-B450-4FF0-A8C1-2DD21CE20874}"/>
              </a:ext>
            </a:extLst>
          </p:cNvPr>
          <p:cNvSpPr>
            <a:spLocks noGrp="1"/>
          </p:cNvSpPr>
          <p:nvPr>
            <p:ph type="title"/>
          </p:nvPr>
        </p:nvSpPr>
        <p:spPr/>
        <p:txBody>
          <a:bodyPr/>
          <a:lstStyle/>
          <a:p>
            <a:r>
              <a:rPr lang="en-US"/>
              <a:t>FY2021 Q4 Data Comparisons</a:t>
            </a:r>
          </a:p>
        </p:txBody>
      </p:sp>
      <p:sp>
        <p:nvSpPr>
          <p:cNvPr id="3" name="TextBox 2">
            <a:extLst>
              <a:ext uri="{FF2B5EF4-FFF2-40B4-BE49-F238E27FC236}">
                <a16:creationId xmlns:a16="http://schemas.microsoft.com/office/drawing/2014/main" id="{F2BE896B-16BF-4227-BE2A-A0BA3848A197}"/>
              </a:ext>
            </a:extLst>
          </p:cNvPr>
          <p:cNvSpPr txBox="1"/>
          <p:nvPr/>
        </p:nvSpPr>
        <p:spPr>
          <a:xfrm>
            <a:off x="1035170" y="2674189"/>
            <a:ext cx="8678173" cy="3416320"/>
          </a:xfrm>
          <a:prstGeom prst="rect">
            <a:avLst/>
          </a:prstGeom>
          <a:noFill/>
        </p:spPr>
        <p:txBody>
          <a:bodyPr wrap="square" rtlCol="0">
            <a:spAutoFit/>
          </a:bodyPr>
          <a:lstStyle/>
          <a:p>
            <a:pPr marL="342900" indent="-342900">
              <a:buFont typeface="Arial" panose="020B0604020202020204" pitchFamily="34" charset="0"/>
              <a:buChar char="•"/>
            </a:pPr>
            <a:r>
              <a:rPr lang="en-US" sz="2400"/>
              <a:t>FY21Q4 Form 1(Quarterly Report- Primary Caregiver): 718 families, 3230 HVs reported</a:t>
            </a:r>
          </a:p>
          <a:p>
            <a:endParaRPr lang="en-US" sz="2400"/>
          </a:p>
          <a:p>
            <a:pPr marL="342900" indent="-342900">
              <a:buFont typeface="Arial" panose="020B0604020202020204" pitchFamily="34" charset="0"/>
              <a:buChar char="•"/>
            </a:pPr>
            <a:r>
              <a:rPr lang="en-US" sz="2400"/>
              <a:t>FY21Q4 Home Visit Tracker Report: 718 families, 3010 forms</a:t>
            </a:r>
          </a:p>
          <a:p>
            <a:pPr marL="342900" indent="-342900">
              <a:buFont typeface="Arial" panose="020B0604020202020204" pitchFamily="34" charset="0"/>
              <a:buChar char="•"/>
            </a:pPr>
            <a:endParaRPr lang="en-US" sz="2400"/>
          </a:p>
          <a:p>
            <a:pPr marL="342900" indent="-342900">
              <a:buFont typeface="Arial" panose="020B0604020202020204" pitchFamily="34" charset="0"/>
              <a:buChar char="•"/>
            </a:pPr>
            <a:r>
              <a:rPr lang="en-US" sz="2400"/>
              <a:t>In order to start using the Home Visit Review Form to report the total annual number of home visits, these numbers must reflect one another.</a:t>
            </a:r>
          </a:p>
        </p:txBody>
      </p:sp>
    </p:spTree>
    <p:extLst>
      <p:ext uri="{BB962C8B-B14F-4D97-AF65-F5344CB8AC3E}">
        <p14:creationId xmlns:p14="http://schemas.microsoft.com/office/powerpoint/2010/main" val="2494138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900DE-6533-4C58-A733-B45C87B0324A}"/>
              </a:ext>
            </a:extLst>
          </p:cNvPr>
          <p:cNvSpPr>
            <a:spLocks noGrp="1"/>
          </p:cNvSpPr>
          <p:nvPr>
            <p:ph type="title"/>
          </p:nvPr>
        </p:nvSpPr>
        <p:spPr/>
        <p:txBody>
          <a:bodyPr/>
          <a:lstStyle/>
          <a:p>
            <a:r>
              <a:rPr lang="en-US"/>
              <a:t>How to check your data</a:t>
            </a:r>
          </a:p>
        </p:txBody>
      </p:sp>
      <p:pic>
        <p:nvPicPr>
          <p:cNvPr id="5" name="Picture 4" descr="Graphical user interface, application, table&#10;&#10;Description automatically generated">
            <a:extLst>
              <a:ext uri="{FF2B5EF4-FFF2-40B4-BE49-F238E27FC236}">
                <a16:creationId xmlns:a16="http://schemas.microsoft.com/office/drawing/2014/main" id="{9CFD263F-8C57-49E6-8093-B35B1EB16A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0820" y="3716595"/>
            <a:ext cx="5516826" cy="3141406"/>
          </a:xfrm>
          <a:prstGeom prst="rect">
            <a:avLst/>
          </a:prstGeom>
        </p:spPr>
      </p:pic>
      <p:pic>
        <p:nvPicPr>
          <p:cNvPr id="7" name="Picture 6" descr="Graphical user interface, text, application, email&#10;&#10;Description automatically generated">
            <a:extLst>
              <a:ext uri="{FF2B5EF4-FFF2-40B4-BE49-F238E27FC236}">
                <a16:creationId xmlns:a16="http://schemas.microsoft.com/office/drawing/2014/main" id="{4CF01165-40D9-4604-B2AB-20AB257D70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24357"/>
            <a:ext cx="7369514" cy="2067222"/>
          </a:xfrm>
          <a:prstGeom prst="rect">
            <a:avLst/>
          </a:prstGeom>
        </p:spPr>
      </p:pic>
      <p:sp>
        <p:nvSpPr>
          <p:cNvPr id="8" name="TextBox 7">
            <a:extLst>
              <a:ext uri="{FF2B5EF4-FFF2-40B4-BE49-F238E27FC236}">
                <a16:creationId xmlns:a16="http://schemas.microsoft.com/office/drawing/2014/main" id="{0D8F1DBA-8564-461D-B0D9-521B2856A125}"/>
              </a:ext>
            </a:extLst>
          </p:cNvPr>
          <p:cNvSpPr txBox="1"/>
          <p:nvPr/>
        </p:nvSpPr>
        <p:spPr>
          <a:xfrm>
            <a:off x="114355" y="4163913"/>
            <a:ext cx="5981646" cy="2554545"/>
          </a:xfrm>
          <a:prstGeom prst="rect">
            <a:avLst/>
          </a:prstGeom>
          <a:noFill/>
        </p:spPr>
        <p:txBody>
          <a:bodyPr wrap="square" rtlCol="0">
            <a:spAutoFit/>
          </a:bodyPr>
          <a:lstStyle/>
          <a:p>
            <a:r>
              <a:rPr lang="en-US" sz="2000"/>
              <a:t>Compare the Demographics &amp; Service Report (Form 1) Total Number of Home Visits on the Service Utilization Tab to the number of completed home visit forms on the Home Visit Tracker. These numbers should ideally be the same.</a:t>
            </a:r>
          </a:p>
          <a:p>
            <a:r>
              <a:rPr lang="en-US" sz="2000"/>
              <a:t>*Be sure filters are aligned on the reports during comparison.</a:t>
            </a:r>
          </a:p>
        </p:txBody>
      </p:sp>
      <mc:AlternateContent xmlns:mc="http://schemas.openxmlformats.org/markup-compatibility/2006">
        <mc:Choice xmlns:p14="http://schemas.microsoft.com/office/powerpoint/2010/main" Requires="p14">
          <p:contentPart p14:bwMode="auto" r:id="rId4">
            <p14:nvContentPartPr>
              <p14:cNvPr id="9" name="Ink 8">
                <a:extLst>
                  <a:ext uri="{FF2B5EF4-FFF2-40B4-BE49-F238E27FC236}">
                    <a16:creationId xmlns:a16="http://schemas.microsoft.com/office/drawing/2014/main" id="{429556C8-DF57-4641-A5B8-EE790A98D099}"/>
                  </a:ext>
                </a:extLst>
              </p14:cNvPr>
              <p14:cNvContentPartPr/>
              <p14:nvPr/>
            </p14:nvContentPartPr>
            <p14:xfrm>
              <a:off x="10943083" y="3773415"/>
              <a:ext cx="1015920" cy="75960"/>
            </p14:xfrm>
          </p:contentPart>
        </mc:Choice>
        <mc:Fallback>
          <p:pic>
            <p:nvPicPr>
              <p:cNvPr id="9" name="Ink 8">
                <a:extLst>
                  <a:ext uri="{FF2B5EF4-FFF2-40B4-BE49-F238E27FC236}">
                    <a16:creationId xmlns:a16="http://schemas.microsoft.com/office/drawing/2014/main" id="{429556C8-DF57-4641-A5B8-EE790A98D099}"/>
                  </a:ext>
                </a:extLst>
              </p:cNvPr>
              <p:cNvPicPr/>
              <p:nvPr/>
            </p:nvPicPr>
            <p:blipFill>
              <a:blip r:embed="rId5"/>
              <a:stretch>
                <a:fillRect/>
              </a:stretch>
            </p:blipFill>
            <p:spPr>
              <a:xfrm>
                <a:off x="10889064" y="3665415"/>
                <a:ext cx="1123598" cy="291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0" name="Ink 9">
                <a:extLst>
                  <a:ext uri="{FF2B5EF4-FFF2-40B4-BE49-F238E27FC236}">
                    <a16:creationId xmlns:a16="http://schemas.microsoft.com/office/drawing/2014/main" id="{CD79DBA2-2AAB-48B0-89FB-002B67140F58}"/>
                  </a:ext>
                </a:extLst>
              </p14:cNvPr>
              <p14:cNvContentPartPr/>
              <p14:nvPr/>
            </p14:nvContentPartPr>
            <p14:xfrm>
              <a:off x="9512083" y="6149775"/>
              <a:ext cx="441000" cy="26280"/>
            </p14:xfrm>
          </p:contentPart>
        </mc:Choice>
        <mc:Fallback>
          <p:pic>
            <p:nvPicPr>
              <p:cNvPr id="10" name="Ink 9">
                <a:extLst>
                  <a:ext uri="{FF2B5EF4-FFF2-40B4-BE49-F238E27FC236}">
                    <a16:creationId xmlns:a16="http://schemas.microsoft.com/office/drawing/2014/main" id="{CD79DBA2-2AAB-48B0-89FB-002B67140F58}"/>
                  </a:ext>
                </a:extLst>
              </p:cNvPr>
              <p:cNvPicPr/>
              <p:nvPr/>
            </p:nvPicPr>
            <p:blipFill>
              <a:blip r:embed="rId7"/>
              <a:stretch>
                <a:fillRect/>
              </a:stretch>
            </p:blipFill>
            <p:spPr>
              <a:xfrm>
                <a:off x="9458083" y="6041775"/>
                <a:ext cx="548640" cy="2419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1" name="Ink 10">
                <a:extLst>
                  <a:ext uri="{FF2B5EF4-FFF2-40B4-BE49-F238E27FC236}">
                    <a16:creationId xmlns:a16="http://schemas.microsoft.com/office/drawing/2014/main" id="{95873747-AFD8-4C15-A3F3-DCFF0CC37A2C}"/>
                  </a:ext>
                </a:extLst>
              </p14:cNvPr>
              <p14:cNvContentPartPr/>
              <p14:nvPr/>
            </p14:nvContentPartPr>
            <p14:xfrm>
              <a:off x="3096883" y="3716175"/>
              <a:ext cx="552960" cy="6120"/>
            </p14:xfrm>
          </p:contentPart>
        </mc:Choice>
        <mc:Fallback>
          <p:pic>
            <p:nvPicPr>
              <p:cNvPr id="11" name="Ink 10">
                <a:extLst>
                  <a:ext uri="{FF2B5EF4-FFF2-40B4-BE49-F238E27FC236}">
                    <a16:creationId xmlns:a16="http://schemas.microsoft.com/office/drawing/2014/main" id="{95873747-AFD8-4C15-A3F3-DCFF0CC37A2C}"/>
                  </a:ext>
                </a:extLst>
              </p:cNvPr>
              <p:cNvPicPr/>
              <p:nvPr/>
            </p:nvPicPr>
            <p:blipFill>
              <a:blip r:embed="rId9"/>
              <a:stretch>
                <a:fillRect/>
              </a:stretch>
            </p:blipFill>
            <p:spPr>
              <a:xfrm>
                <a:off x="3042918" y="3614175"/>
                <a:ext cx="660530" cy="209780"/>
              </a:xfrm>
              <a:prstGeom prst="rect">
                <a:avLst/>
              </a:prstGeom>
            </p:spPr>
          </p:pic>
        </mc:Fallback>
      </mc:AlternateContent>
    </p:spTree>
    <p:extLst>
      <p:ext uri="{BB962C8B-B14F-4D97-AF65-F5344CB8AC3E}">
        <p14:creationId xmlns:p14="http://schemas.microsoft.com/office/powerpoint/2010/main" val="2847415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800">
                <a:solidFill>
                  <a:sysClr val="windowText" lastClr="000000"/>
                </a:solidFill>
              </a:rPr>
            </a:br>
            <a:r>
              <a:rPr lang="en-US">
                <a:solidFill>
                  <a:sysClr val="windowText" lastClr="000000"/>
                </a:solidFill>
              </a:rPr>
              <a:t>IOWA DAISEY Report Training</a:t>
            </a:r>
            <a:br>
              <a:rPr lang="en-US" sz="2400">
                <a:solidFill>
                  <a:sysClr val="windowText" lastClr="000000"/>
                </a:solidFill>
              </a:rPr>
            </a:br>
            <a:endParaRPr lang="en-US"/>
          </a:p>
        </p:txBody>
      </p:sp>
      <p:sp>
        <p:nvSpPr>
          <p:cNvPr id="3" name="Content Placeholder 2"/>
          <p:cNvSpPr>
            <a:spLocks noGrp="1"/>
          </p:cNvSpPr>
          <p:nvPr>
            <p:ph idx="1"/>
          </p:nvPr>
        </p:nvSpPr>
        <p:spPr/>
        <p:txBody>
          <a:bodyPr>
            <a:normAutofit fontScale="92500"/>
          </a:bodyPr>
          <a:lstStyle/>
          <a:p>
            <a:pPr marL="0" indent="0" algn="ctr">
              <a:buNone/>
            </a:pPr>
            <a:r>
              <a:rPr lang="en-US" sz="4400">
                <a:effectLst/>
              </a:rPr>
              <a:t>Questions about the Home Visit Tracker Report or Home Visit Review Form?</a:t>
            </a:r>
          </a:p>
          <a:p>
            <a:pPr marL="0" indent="0" algn="ctr">
              <a:buNone/>
            </a:pPr>
            <a:endParaRPr lang="en-US" sz="4400">
              <a:effectLst/>
            </a:endParaRPr>
          </a:p>
          <a:p>
            <a:pPr marL="0" indent="0" algn="ctr">
              <a:buNone/>
            </a:pPr>
            <a:r>
              <a:rPr lang="en-US" sz="4400">
                <a:effectLst/>
              </a:rPr>
              <a:t>Report Training Video &amp; Resources</a:t>
            </a:r>
          </a:p>
          <a:p>
            <a:pPr marL="0" indent="0" algn="ctr">
              <a:buNone/>
            </a:pPr>
            <a:r>
              <a:rPr lang="en-US" sz="4400" u="sng">
                <a:solidFill>
                  <a:schemeClr val="accent3">
                    <a:lumMod val="75000"/>
                  </a:schemeClr>
                </a:solidFill>
                <a:effectLst/>
              </a:rPr>
              <a:t>daiseyiowa.daiseysolutions.org</a:t>
            </a:r>
          </a:p>
        </p:txBody>
      </p:sp>
    </p:spTree>
    <p:extLst>
      <p:ext uri="{BB962C8B-B14F-4D97-AF65-F5344CB8AC3E}">
        <p14:creationId xmlns:p14="http://schemas.microsoft.com/office/powerpoint/2010/main" val="2040121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800">
                <a:solidFill>
                  <a:sysClr val="windowText" lastClr="000000"/>
                </a:solidFill>
              </a:rPr>
            </a:br>
            <a:r>
              <a:rPr lang="en-US">
                <a:solidFill>
                  <a:sysClr val="windowText" lastClr="000000"/>
                </a:solidFill>
              </a:rPr>
              <a:t>IOWA DAISEY Report Training</a:t>
            </a:r>
            <a:br>
              <a:rPr lang="en-US" sz="2400">
                <a:solidFill>
                  <a:sysClr val="windowText" lastClr="000000"/>
                </a:solidFill>
              </a:rPr>
            </a:br>
            <a:endParaRPr lang="en-US"/>
          </a:p>
        </p:txBody>
      </p:sp>
      <p:sp>
        <p:nvSpPr>
          <p:cNvPr id="3" name="Content Placeholder 2"/>
          <p:cNvSpPr>
            <a:spLocks noGrp="1"/>
          </p:cNvSpPr>
          <p:nvPr>
            <p:ph idx="1"/>
          </p:nvPr>
        </p:nvSpPr>
        <p:spPr/>
        <p:txBody>
          <a:bodyPr/>
          <a:lstStyle/>
          <a:p>
            <a:pPr marL="0" indent="0">
              <a:buNone/>
            </a:pPr>
            <a:endParaRPr lang="en-US">
              <a:effectLst/>
            </a:endParaRPr>
          </a:p>
          <a:p>
            <a:pPr marL="0" indent="0" algn="ctr">
              <a:buNone/>
            </a:pPr>
            <a:r>
              <a:rPr lang="en-US">
                <a:effectLst/>
              </a:rPr>
              <a:t>Questions about DAISEY or Report functions?</a:t>
            </a:r>
          </a:p>
          <a:p>
            <a:pPr algn="ctr">
              <a:buFont typeface="Wingdings" panose="05000000000000000000" pitchFamily="2" charset="2"/>
              <a:buChar char="Ø"/>
            </a:pPr>
            <a:r>
              <a:rPr lang="en-US" u="sng">
                <a:effectLst/>
              </a:rPr>
              <a:t>daisey.iowa@ku.edu</a:t>
            </a:r>
          </a:p>
          <a:p>
            <a:pPr>
              <a:buFont typeface="Wingdings" panose="05000000000000000000" pitchFamily="2" charset="2"/>
              <a:buChar char="Ø"/>
            </a:pPr>
            <a:endParaRPr lang="en-US">
              <a:effectLst/>
            </a:endParaRPr>
          </a:p>
          <a:p>
            <a:pPr algn="ctr">
              <a:buFont typeface="Wingdings" panose="05000000000000000000" pitchFamily="2" charset="2"/>
              <a:buChar char="Ø"/>
            </a:pPr>
            <a:endParaRPr lang="en-US">
              <a:effectLst/>
            </a:endParaRPr>
          </a:p>
          <a:p>
            <a:pPr marL="0" indent="0" algn="ctr">
              <a:buNone/>
            </a:pPr>
            <a:r>
              <a:rPr lang="en-US">
                <a:effectLst/>
              </a:rPr>
              <a:t>Questions about data in the reports or how to use reports?</a:t>
            </a:r>
          </a:p>
          <a:p>
            <a:pPr algn="ctr">
              <a:buFont typeface="Wingdings" panose="05000000000000000000" pitchFamily="2" charset="2"/>
              <a:buChar char="Ø"/>
            </a:pPr>
            <a:r>
              <a:rPr lang="en-US">
                <a:effectLst/>
              </a:rPr>
              <a:t>Program administrator (chain of command)</a:t>
            </a:r>
          </a:p>
          <a:p>
            <a:pPr>
              <a:buFont typeface="Wingdings" panose="05000000000000000000" pitchFamily="2" charset="2"/>
              <a:buChar char="Ø"/>
            </a:pPr>
            <a:endParaRPr lang="en-US">
              <a:effectLst/>
            </a:endParaRPr>
          </a:p>
          <a:p>
            <a:pPr marL="0" indent="0">
              <a:buNone/>
            </a:pPr>
            <a:endParaRPr lang="en-US">
              <a:effectLst/>
            </a:endParaRPr>
          </a:p>
        </p:txBody>
      </p:sp>
    </p:spTree>
    <p:extLst>
      <p:ext uri="{BB962C8B-B14F-4D97-AF65-F5344CB8AC3E}">
        <p14:creationId xmlns:p14="http://schemas.microsoft.com/office/powerpoint/2010/main" val="373925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MIECHV Primary Caregiver Discharge Reasons</a:t>
            </a:r>
          </a:p>
        </p:txBody>
      </p:sp>
      <p:sp>
        <p:nvSpPr>
          <p:cNvPr id="4" name="Text Placeholder 3">
            <a:extLst>
              <a:ext uri="{FF2B5EF4-FFF2-40B4-BE49-F238E27FC236}">
                <a16:creationId xmlns:a16="http://schemas.microsoft.com/office/drawing/2014/main" id="{A2439866-0491-40D2-8EBC-76F9CABAEF9F}"/>
              </a:ext>
            </a:extLst>
          </p:cNvPr>
          <p:cNvSpPr>
            <a:spLocks noGrp="1"/>
          </p:cNvSpPr>
          <p:nvPr>
            <p:ph type="body" idx="1"/>
          </p:nvPr>
        </p:nvSpPr>
        <p:spPr/>
        <p:txBody>
          <a:bodyPr/>
          <a:lstStyle/>
          <a:p>
            <a:endParaRPr lang="en-US"/>
          </a:p>
        </p:txBody>
      </p:sp>
      <p:pic>
        <p:nvPicPr>
          <p:cNvPr id="3" name="Picture 2"/>
          <p:cNvPicPr>
            <a:picLocks noChangeAspect="1"/>
          </p:cNvPicPr>
          <p:nvPr/>
        </p:nvPicPr>
        <p:blipFill>
          <a:blip r:embed="rId3"/>
          <a:stretch>
            <a:fillRect/>
          </a:stretch>
        </p:blipFill>
        <p:spPr>
          <a:xfrm>
            <a:off x="11049651" y="779467"/>
            <a:ext cx="701101" cy="1054699"/>
          </a:xfrm>
          <a:prstGeom prst="rect">
            <a:avLst/>
          </a:prstGeom>
        </p:spPr>
      </p:pic>
      <p:sp>
        <p:nvSpPr>
          <p:cNvPr id="5" name="AutoShape 8" descr="http://www.iconarchive.com/download/i38830/google/chrome/Google-Chrome.ico"/>
          <p:cNvSpPr>
            <a:spLocks noChangeAspect="1" noChangeArrowheads="1"/>
          </p:cNvSpPr>
          <p:nvPr/>
        </p:nvSpPr>
        <p:spPr bwMode="auto">
          <a:xfrm>
            <a:off x="4764251" y="2647749"/>
            <a:ext cx="183086" cy="18308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35256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DD158-6DB4-4785-A3DF-DF5468E9DEA3}"/>
              </a:ext>
            </a:extLst>
          </p:cNvPr>
          <p:cNvSpPr>
            <a:spLocks noGrp="1"/>
          </p:cNvSpPr>
          <p:nvPr>
            <p:ph type="title"/>
          </p:nvPr>
        </p:nvSpPr>
        <p:spPr/>
        <p:txBody>
          <a:bodyPr/>
          <a:lstStyle/>
          <a:p>
            <a:r>
              <a:rPr lang="en-US"/>
              <a:t>FY2021 Discharge Reasons</a:t>
            </a:r>
          </a:p>
        </p:txBody>
      </p:sp>
      <p:sp>
        <p:nvSpPr>
          <p:cNvPr id="3" name="Content Placeholder 2">
            <a:extLst>
              <a:ext uri="{FF2B5EF4-FFF2-40B4-BE49-F238E27FC236}">
                <a16:creationId xmlns:a16="http://schemas.microsoft.com/office/drawing/2014/main" id="{5C6077F0-9BD0-4957-9AAD-0E32F2777A28}"/>
              </a:ext>
            </a:extLst>
          </p:cNvPr>
          <p:cNvSpPr>
            <a:spLocks noGrp="1"/>
          </p:cNvSpPr>
          <p:nvPr>
            <p:ph idx="1"/>
          </p:nvPr>
        </p:nvSpPr>
        <p:spPr/>
        <p:txBody>
          <a:bodyPr/>
          <a:lstStyle/>
          <a:p>
            <a:r>
              <a:rPr lang="en-US">
                <a:effectLst/>
              </a:rPr>
              <a:t>In fiscal year 2021, there was an influx of the use of the “Other” discharge reason.</a:t>
            </a:r>
          </a:p>
          <a:p>
            <a:pPr lvl="1"/>
            <a:r>
              <a:rPr lang="en-US">
                <a:effectLst/>
              </a:rPr>
              <a:t>Average is 2, FY21Q4 brought 71</a:t>
            </a:r>
          </a:p>
          <a:p>
            <a:r>
              <a:rPr lang="en-US">
                <a:effectLst/>
              </a:rPr>
              <a:t>After reviewing the explanations for using “Other,” it was determined that some of the instances of using “Other” could have chosen an option from the dropdown list instead.</a:t>
            </a:r>
          </a:p>
          <a:p>
            <a:pPr lvl="1"/>
            <a:r>
              <a:rPr lang="en-US">
                <a:effectLst/>
              </a:rPr>
              <a:t>10 of the 71 provided no explanation</a:t>
            </a:r>
          </a:p>
          <a:p>
            <a:r>
              <a:rPr lang="en-US">
                <a:effectLst/>
              </a:rPr>
              <a:t>Reducing misuse of “Other” strengthens data accuracy.</a:t>
            </a:r>
          </a:p>
        </p:txBody>
      </p:sp>
    </p:spTree>
    <p:extLst>
      <p:ext uri="{BB962C8B-B14F-4D97-AF65-F5344CB8AC3E}">
        <p14:creationId xmlns:p14="http://schemas.microsoft.com/office/powerpoint/2010/main" val="2182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570" y="753228"/>
            <a:ext cx="8673612" cy="1080938"/>
          </a:xfrm>
        </p:spPr>
        <p:txBody>
          <a:bodyPr/>
          <a:lstStyle/>
          <a:p>
            <a:r>
              <a:rPr lang="en-US"/>
              <a:t>MIECHV Primary Caregiver Discharge Reasons</a:t>
            </a:r>
          </a:p>
        </p:txBody>
      </p:sp>
      <p:pic>
        <p:nvPicPr>
          <p:cNvPr id="3" name="Picture 2"/>
          <p:cNvPicPr>
            <a:picLocks noChangeAspect="1"/>
          </p:cNvPicPr>
          <p:nvPr/>
        </p:nvPicPr>
        <p:blipFill>
          <a:blip r:embed="rId3"/>
          <a:stretch>
            <a:fillRect/>
          </a:stretch>
        </p:blipFill>
        <p:spPr>
          <a:xfrm>
            <a:off x="11049651" y="779467"/>
            <a:ext cx="701101" cy="1054699"/>
          </a:xfrm>
          <a:prstGeom prst="rect">
            <a:avLst/>
          </a:prstGeom>
        </p:spPr>
      </p:pic>
      <p:sp>
        <p:nvSpPr>
          <p:cNvPr id="5" name="AutoShape 8" descr="http://www.iconarchive.com/download/i38830/google/chrome/Google-Chrome.ico"/>
          <p:cNvSpPr>
            <a:spLocks noChangeAspect="1" noChangeArrowheads="1"/>
          </p:cNvSpPr>
          <p:nvPr/>
        </p:nvSpPr>
        <p:spPr bwMode="auto">
          <a:xfrm>
            <a:off x="4764251" y="2647749"/>
            <a:ext cx="183086" cy="18308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descr="Graphical user interface, application&#10;&#10;Description automatically generated">
            <a:extLst>
              <a:ext uri="{FF2B5EF4-FFF2-40B4-BE49-F238E27FC236}">
                <a16:creationId xmlns:a16="http://schemas.microsoft.com/office/drawing/2014/main" id="{17CAB7A5-0424-4065-B333-642390E59F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5076" y="4070033"/>
            <a:ext cx="7759321" cy="1710678"/>
          </a:xfrm>
          <a:prstGeom prst="rect">
            <a:avLst/>
          </a:prstGeom>
        </p:spPr>
      </p:pic>
      <p:sp>
        <p:nvSpPr>
          <p:cNvPr id="8" name="TextBox 7">
            <a:extLst>
              <a:ext uri="{FF2B5EF4-FFF2-40B4-BE49-F238E27FC236}">
                <a16:creationId xmlns:a16="http://schemas.microsoft.com/office/drawing/2014/main" id="{B835717F-380B-41C0-A469-293D889268C4}"/>
              </a:ext>
            </a:extLst>
          </p:cNvPr>
          <p:cNvSpPr txBox="1"/>
          <p:nvPr/>
        </p:nvSpPr>
        <p:spPr>
          <a:xfrm>
            <a:off x="1219200" y="2505075"/>
            <a:ext cx="8839200" cy="12311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Why it matters?</a:t>
            </a:r>
          </a:p>
          <a:p>
            <a:pPr marL="285750" indent="-285750">
              <a:buFont typeface="Arial"/>
              <a:buChar char="•"/>
            </a:pPr>
            <a:r>
              <a:rPr lang="en-US"/>
              <a:t>Program quality improvement</a:t>
            </a:r>
          </a:p>
          <a:p>
            <a:pPr marL="285750" indent="-285750">
              <a:buFont typeface="Arial"/>
              <a:buChar char="•"/>
            </a:pPr>
            <a:r>
              <a:rPr lang="en-US"/>
              <a:t>Data quality</a:t>
            </a:r>
          </a:p>
          <a:p>
            <a:pPr marL="285750" indent="-285750">
              <a:buFont typeface="Arial"/>
              <a:buChar char="•"/>
            </a:pPr>
            <a:r>
              <a:rPr lang="en-US"/>
              <a:t>HRSA requirement (Completed, Stopped before completion, Other)</a:t>
            </a:r>
          </a:p>
        </p:txBody>
      </p:sp>
    </p:spTree>
    <p:extLst>
      <p:ext uri="{BB962C8B-B14F-4D97-AF65-F5344CB8AC3E}">
        <p14:creationId xmlns:p14="http://schemas.microsoft.com/office/powerpoint/2010/main" val="3434188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87192" y="804632"/>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solidFill>
                  <a:sysClr val="windowText" lastClr="000000"/>
                </a:solidFill>
              </a:rPr>
              <a:t>Using the “Other” Option</a:t>
            </a:r>
            <a:br>
              <a:rPr lang="en-US" sz="2400">
                <a:solidFill>
                  <a:sysClr val="windowText" lastClr="000000"/>
                </a:solidFill>
              </a:rPr>
            </a:br>
            <a:endParaRPr lang="en-US"/>
          </a:p>
        </p:txBody>
      </p:sp>
      <p:pic>
        <p:nvPicPr>
          <p:cNvPr id="10" name="Content Placeholder 9">
            <a:extLst>
              <a:ext uri="{FF2B5EF4-FFF2-40B4-BE49-F238E27FC236}">
                <a16:creationId xmlns:a16="http://schemas.microsoft.com/office/drawing/2014/main" id="{944B5FF7-B2D0-4069-8F60-56AC442AEFB7}"/>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36466" y="2362799"/>
            <a:ext cx="11319068" cy="1312053"/>
          </a:xfrm>
        </p:spPr>
      </p:pic>
      <p:sp>
        <p:nvSpPr>
          <p:cNvPr id="11" name="TextBox 10">
            <a:extLst>
              <a:ext uri="{FF2B5EF4-FFF2-40B4-BE49-F238E27FC236}">
                <a16:creationId xmlns:a16="http://schemas.microsoft.com/office/drawing/2014/main" id="{0A1DB75F-D3FF-48D9-8BD6-540A05A5A3E7}"/>
              </a:ext>
            </a:extLst>
          </p:cNvPr>
          <p:cNvSpPr txBox="1"/>
          <p:nvPr/>
        </p:nvSpPr>
        <p:spPr>
          <a:xfrm>
            <a:off x="787192" y="4286119"/>
            <a:ext cx="9713343" cy="1815882"/>
          </a:xfrm>
          <a:prstGeom prst="rect">
            <a:avLst/>
          </a:prstGeom>
          <a:noFill/>
        </p:spPr>
        <p:txBody>
          <a:bodyPr wrap="square" rtlCol="0">
            <a:spAutoFit/>
          </a:bodyPr>
          <a:lstStyle/>
          <a:p>
            <a:r>
              <a:rPr lang="en-US" sz="2800"/>
              <a:t>If “Other” is the most appropriate discharge reason, selecting it will cause an explanation field to appear. This field MUST be completed when choosing “Other” as the discharge reason.</a:t>
            </a:r>
          </a:p>
        </p:txBody>
      </p:sp>
    </p:spTree>
    <p:extLst>
      <p:ext uri="{BB962C8B-B14F-4D97-AF65-F5344CB8AC3E}">
        <p14:creationId xmlns:p14="http://schemas.microsoft.com/office/powerpoint/2010/main" val="3992539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800">
                <a:solidFill>
                  <a:sysClr val="windowText" lastClr="000000"/>
                </a:solidFill>
              </a:rPr>
            </a:br>
            <a:r>
              <a:rPr lang="en-US"/>
              <a:t>“Other” Discharge Reason Misuse - Examples</a:t>
            </a:r>
            <a:br>
              <a:rPr lang="en-US" sz="2400">
                <a:solidFill>
                  <a:sysClr val="windowText" lastClr="000000"/>
                </a:solidFill>
              </a:rPr>
            </a:br>
            <a:endParaRPr lang="en-US"/>
          </a:p>
        </p:txBody>
      </p:sp>
      <p:sp>
        <p:nvSpPr>
          <p:cNvPr id="4" name="Content Placeholder 2">
            <a:extLst>
              <a:ext uri="{FF2B5EF4-FFF2-40B4-BE49-F238E27FC236}">
                <a16:creationId xmlns:a16="http://schemas.microsoft.com/office/drawing/2014/main" id="{F4DAB07A-1735-44FF-A93D-F7A1272312AB}"/>
              </a:ext>
            </a:extLst>
          </p:cNvPr>
          <p:cNvSpPr txBox="1">
            <a:spLocks/>
          </p:cNvSpPr>
          <p:nvPr/>
        </p:nvSpPr>
        <p:spPr>
          <a:xfrm>
            <a:off x="224286" y="2336873"/>
            <a:ext cx="11714671" cy="359931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800">
                <a:effectLst/>
              </a:rPr>
              <a:t>Explanations in DAISEY:                     Suggested Reason:</a:t>
            </a:r>
          </a:p>
          <a:p>
            <a:pPr marL="0" indent="0" algn="ctr">
              <a:buNone/>
            </a:pPr>
            <a:endParaRPr lang="en-US" sz="2800">
              <a:effectLst/>
            </a:endParaRPr>
          </a:p>
          <a:p>
            <a:pPr marL="0" indent="0">
              <a:buFont typeface="Arial" panose="020B0604020202020204" pitchFamily="34" charset="0"/>
              <a:buNone/>
            </a:pPr>
            <a:r>
              <a:rPr lang="en-US">
                <a:effectLst/>
              </a:rPr>
              <a:t>Adoption of the child 		  Parental rights terminated or lost custody</a:t>
            </a:r>
          </a:p>
          <a:p>
            <a:pPr marL="0" indent="0">
              <a:buNone/>
            </a:pPr>
            <a:r>
              <a:rPr lang="en-US">
                <a:effectLst/>
              </a:rPr>
              <a:t>Child moved to Head Start 		Completed program or child aged out</a:t>
            </a:r>
          </a:p>
          <a:p>
            <a:pPr marL="0" indent="0">
              <a:buNone/>
            </a:pPr>
            <a:r>
              <a:rPr lang="en-US">
                <a:effectLst/>
              </a:rPr>
              <a:t>Didn’t want virtual visits			No longer interested in services</a:t>
            </a:r>
          </a:p>
          <a:p>
            <a:pPr marL="0" indent="0">
              <a:buNone/>
            </a:pPr>
            <a:r>
              <a:rPr lang="en-US">
                <a:effectLst/>
              </a:rPr>
              <a:t>Missed visits/No call, no show        	      No contact or could not locate</a:t>
            </a:r>
          </a:p>
          <a:p>
            <a:pPr marL="0" indent="0">
              <a:buNone/>
            </a:pPr>
            <a:r>
              <a:rPr lang="en-US">
                <a:effectLst/>
              </a:rPr>
              <a:t>Utilizing another program 			No longer interested in services</a:t>
            </a:r>
          </a:p>
          <a:p>
            <a:pPr marL="0" indent="0">
              <a:buNone/>
            </a:pPr>
            <a:r>
              <a:rPr lang="en-US">
                <a:effectLst/>
              </a:rPr>
              <a:t>Worker change was too frequent	         		No longer interested in services</a:t>
            </a:r>
          </a:p>
        </p:txBody>
      </p:sp>
      <p:sp>
        <p:nvSpPr>
          <p:cNvPr id="5" name="Arrow: Right 4">
            <a:extLst>
              <a:ext uri="{FF2B5EF4-FFF2-40B4-BE49-F238E27FC236}">
                <a16:creationId xmlns:a16="http://schemas.microsoft.com/office/drawing/2014/main" id="{E1E90F90-87EF-475A-87C4-8F2DF0551FA7}"/>
              </a:ext>
            </a:extLst>
          </p:cNvPr>
          <p:cNvSpPr/>
          <p:nvPr/>
        </p:nvSpPr>
        <p:spPr>
          <a:xfrm>
            <a:off x="3500154" y="3334381"/>
            <a:ext cx="1287306" cy="272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CBB4B21C-6672-431E-95B4-B85E32475FF8}"/>
              </a:ext>
            </a:extLst>
          </p:cNvPr>
          <p:cNvSpPr/>
          <p:nvPr/>
        </p:nvSpPr>
        <p:spPr>
          <a:xfrm>
            <a:off x="4199945" y="3695350"/>
            <a:ext cx="1287306" cy="272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0E504180-872D-4E9A-A665-BC6A7D363D27}"/>
              </a:ext>
            </a:extLst>
          </p:cNvPr>
          <p:cNvSpPr/>
          <p:nvPr/>
        </p:nvSpPr>
        <p:spPr>
          <a:xfrm>
            <a:off x="4199945" y="4168789"/>
            <a:ext cx="1287306" cy="272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99280D4F-B2B0-4C2E-AA0C-FD16D630AB2B}"/>
              </a:ext>
            </a:extLst>
          </p:cNvPr>
          <p:cNvSpPr/>
          <p:nvPr/>
        </p:nvSpPr>
        <p:spPr>
          <a:xfrm>
            <a:off x="4661272" y="4576787"/>
            <a:ext cx="1287306" cy="272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89E06E61-5377-4B17-9C2A-B2904B618DE5}"/>
              </a:ext>
            </a:extLst>
          </p:cNvPr>
          <p:cNvSpPr/>
          <p:nvPr/>
        </p:nvSpPr>
        <p:spPr>
          <a:xfrm>
            <a:off x="4143807" y="4984560"/>
            <a:ext cx="1287306" cy="272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EDB75716-9EC8-4E1B-A91A-AA870B040017}"/>
              </a:ext>
            </a:extLst>
          </p:cNvPr>
          <p:cNvSpPr/>
          <p:nvPr/>
        </p:nvSpPr>
        <p:spPr>
          <a:xfrm>
            <a:off x="5151691" y="5392333"/>
            <a:ext cx="1287306" cy="272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4868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31A6-B450-4FF0-A8C1-2DD21CE20874}"/>
              </a:ext>
            </a:extLst>
          </p:cNvPr>
          <p:cNvSpPr>
            <a:spLocks noGrp="1"/>
          </p:cNvSpPr>
          <p:nvPr>
            <p:ph type="title"/>
          </p:nvPr>
        </p:nvSpPr>
        <p:spPr/>
        <p:txBody>
          <a:bodyPr/>
          <a:lstStyle/>
          <a:p>
            <a:r>
              <a:rPr lang="en-US"/>
              <a:t>Questions</a:t>
            </a:r>
          </a:p>
        </p:txBody>
      </p:sp>
      <p:sp>
        <p:nvSpPr>
          <p:cNvPr id="8" name="TextBox 7">
            <a:extLst>
              <a:ext uri="{FF2B5EF4-FFF2-40B4-BE49-F238E27FC236}">
                <a16:creationId xmlns:a16="http://schemas.microsoft.com/office/drawing/2014/main" id="{10858ACF-2F22-4C2D-AFA7-2A9C39DAC4AC}"/>
              </a:ext>
            </a:extLst>
          </p:cNvPr>
          <p:cNvSpPr txBox="1"/>
          <p:nvPr/>
        </p:nvSpPr>
        <p:spPr>
          <a:xfrm>
            <a:off x="1013791" y="2380422"/>
            <a:ext cx="9584634"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If</a:t>
            </a:r>
            <a:r>
              <a:rPr lang="en-US" sz="2800">
                <a:ea typeface="+mn-lt"/>
                <a:cs typeface="+mn-lt"/>
              </a:rPr>
              <a:t> you have questions or concerns regarding a discharge reason, please consult with your contract manager.</a:t>
            </a:r>
          </a:p>
          <a:p>
            <a:endParaRPr lang="en-US" sz="2800"/>
          </a:p>
          <a:p>
            <a:r>
              <a:rPr lang="en-US" sz="2800"/>
              <a:t>FY21Q4 data has been shared with IDPH. KU CPPR will pull this data again in FY22Q2 if "Other" categories remain high for targeted outreach.</a:t>
            </a:r>
          </a:p>
        </p:txBody>
      </p:sp>
    </p:spTree>
    <p:extLst>
      <p:ext uri="{BB962C8B-B14F-4D97-AF65-F5344CB8AC3E}">
        <p14:creationId xmlns:p14="http://schemas.microsoft.com/office/powerpoint/2010/main" val="2787578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A265-0CBB-4F0A-B053-95FF605E151B}"/>
              </a:ext>
            </a:extLst>
          </p:cNvPr>
          <p:cNvSpPr>
            <a:spLocks noGrp="1"/>
          </p:cNvSpPr>
          <p:nvPr>
            <p:ph type="title"/>
          </p:nvPr>
        </p:nvSpPr>
        <p:spPr/>
        <p:txBody>
          <a:bodyPr/>
          <a:lstStyle/>
          <a:p>
            <a:r>
              <a:rPr lang="en-US"/>
              <a:t>How to find “Other” reasons</a:t>
            </a:r>
          </a:p>
        </p:txBody>
      </p:sp>
      <p:sp>
        <p:nvSpPr>
          <p:cNvPr id="3" name="Content Placeholder 2">
            <a:extLst>
              <a:ext uri="{FF2B5EF4-FFF2-40B4-BE49-F238E27FC236}">
                <a16:creationId xmlns:a16="http://schemas.microsoft.com/office/drawing/2014/main" id="{F47A1A90-4A3B-4F63-AFE5-959ACADD17F4}"/>
              </a:ext>
            </a:extLst>
          </p:cNvPr>
          <p:cNvSpPr>
            <a:spLocks noGrp="1"/>
          </p:cNvSpPr>
          <p:nvPr>
            <p:ph idx="1"/>
          </p:nvPr>
        </p:nvSpPr>
        <p:spPr>
          <a:xfrm>
            <a:off x="680321" y="2328483"/>
            <a:ext cx="9613861" cy="4334963"/>
          </a:xfrm>
        </p:spPr>
        <p:txBody>
          <a:bodyPr>
            <a:normAutofit/>
          </a:bodyPr>
          <a:lstStyle/>
          <a:p>
            <a:pPr marL="457200" indent="-457200">
              <a:buAutoNum type="arabicPeriod"/>
            </a:pPr>
            <a:r>
              <a:rPr lang="en-US">
                <a:effectLst/>
              </a:rPr>
              <a:t>Log into DAISEY</a:t>
            </a:r>
          </a:p>
          <a:p>
            <a:pPr marL="457200" indent="-457200">
              <a:buAutoNum type="arabicPeriod"/>
            </a:pPr>
            <a:r>
              <a:rPr lang="en-US">
                <a:effectLst/>
              </a:rPr>
              <a:t>Visit MIECHV Demographics and Service Report</a:t>
            </a:r>
          </a:p>
          <a:p>
            <a:pPr marL="457200" indent="-457200">
              <a:buAutoNum type="arabicPeriod"/>
            </a:pPr>
            <a:r>
              <a:rPr lang="en-US">
                <a:effectLst/>
              </a:rPr>
              <a:t>Select “Service Utilization” Dashboard</a:t>
            </a:r>
          </a:p>
          <a:p>
            <a:pPr marL="457200" indent="-457200">
              <a:buAutoNum type="arabicPeriod"/>
            </a:pPr>
            <a:r>
              <a:rPr lang="en-US">
                <a:effectLst/>
              </a:rPr>
              <a:t>Choose Underlying Data icon in </a:t>
            </a:r>
            <a:r>
              <a:rPr lang="en-US" i="1">
                <a:effectLst/>
              </a:rPr>
              <a:t>Stopped services before completion</a:t>
            </a:r>
            <a:r>
              <a:rPr lang="en-US">
                <a:effectLst/>
              </a:rPr>
              <a:t> bar</a:t>
            </a:r>
          </a:p>
          <a:p>
            <a:pPr marL="457200" indent="-457200">
              <a:buAutoNum type="arabicPeriod"/>
            </a:pPr>
            <a:r>
              <a:rPr lang="en-US">
                <a:effectLst/>
              </a:rPr>
              <a:t>Select “Full Data” tab in pop-up</a:t>
            </a:r>
          </a:p>
          <a:p>
            <a:pPr marL="457200" indent="-457200">
              <a:buAutoNum type="arabicPeriod"/>
            </a:pPr>
            <a:r>
              <a:rPr lang="en-US">
                <a:effectLst/>
              </a:rPr>
              <a:t>Select the “Show all columns” box</a:t>
            </a:r>
          </a:p>
          <a:p>
            <a:pPr marL="457200" indent="-457200">
              <a:buAutoNum type="arabicPeriod"/>
            </a:pPr>
            <a:r>
              <a:rPr lang="en-US">
                <a:effectLst/>
              </a:rPr>
              <a:t>Click “download all rows as a text file” – Column JG will have responses to Question#3340, “Other(explain)” question in DAISEY</a:t>
            </a:r>
          </a:p>
          <a:p>
            <a:pPr marL="0" indent="0">
              <a:buNone/>
            </a:pPr>
            <a:endParaRPr lang="en-US">
              <a:effectLst/>
            </a:endParaRPr>
          </a:p>
        </p:txBody>
      </p:sp>
      <p:pic>
        <p:nvPicPr>
          <p:cNvPr id="5" name="Picture 4">
            <a:extLst>
              <a:ext uri="{FF2B5EF4-FFF2-40B4-BE49-F238E27FC236}">
                <a16:creationId xmlns:a16="http://schemas.microsoft.com/office/drawing/2014/main" id="{E23C4BA9-0841-48CF-96CE-B9BA39708CEE}"/>
              </a:ext>
            </a:extLst>
          </p:cNvPr>
          <p:cNvPicPr>
            <a:picLocks noChangeAspect="1"/>
          </p:cNvPicPr>
          <p:nvPr/>
        </p:nvPicPr>
        <p:blipFill>
          <a:blip r:embed="rId2"/>
          <a:stretch>
            <a:fillRect/>
          </a:stretch>
        </p:blipFill>
        <p:spPr>
          <a:xfrm>
            <a:off x="3619500" y="4128142"/>
            <a:ext cx="2129547" cy="344004"/>
          </a:xfrm>
          <a:prstGeom prst="rect">
            <a:avLst/>
          </a:prstGeom>
        </p:spPr>
      </p:pic>
    </p:spTree>
    <p:extLst>
      <p:ext uri="{BB962C8B-B14F-4D97-AF65-F5344CB8AC3E}">
        <p14:creationId xmlns:p14="http://schemas.microsoft.com/office/powerpoint/2010/main" val="1047178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01ECA9-FE11-4FE6-817F-2B7FC56CBFAE}"/>
              </a:ext>
            </a:extLst>
          </p:cNvPr>
          <p:cNvSpPr>
            <a:spLocks noGrp="1"/>
          </p:cNvSpPr>
          <p:nvPr>
            <p:ph type="title"/>
          </p:nvPr>
        </p:nvSpPr>
        <p:spPr/>
        <p:txBody>
          <a:bodyPr/>
          <a:lstStyle/>
          <a:p>
            <a:r>
              <a:rPr lang="en-US"/>
              <a:t>Home Visit Review Form</a:t>
            </a:r>
          </a:p>
        </p:txBody>
      </p:sp>
      <p:sp>
        <p:nvSpPr>
          <p:cNvPr id="5" name="Text Placeholder 4">
            <a:extLst>
              <a:ext uri="{FF2B5EF4-FFF2-40B4-BE49-F238E27FC236}">
                <a16:creationId xmlns:a16="http://schemas.microsoft.com/office/drawing/2014/main" id="{2B8AF34C-44A5-4405-8A1B-867A376389E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80531031"/>
      </p:ext>
    </p:extLst>
  </p:cSld>
  <p:clrMapOvr>
    <a:masterClrMapping/>
  </p:clrMapOvr>
</p:sld>
</file>

<file path=ppt/theme/theme1.xml><?xml version="1.0" encoding="utf-8"?>
<a:theme xmlns:a="http://schemas.openxmlformats.org/drawingml/2006/main" name="Berlin">
  <a:themeElements>
    <a:clrScheme name="Custom 8">
      <a:dk1>
        <a:srgbClr val="FEBE10"/>
      </a:dk1>
      <a:lt1>
        <a:srgbClr val="171616"/>
      </a:lt1>
      <a:dk2>
        <a:srgbClr val="FFFFFF"/>
      </a:dk2>
      <a:lt2>
        <a:srgbClr val="000000"/>
      </a:lt2>
      <a:accent1>
        <a:srgbClr val="8DC63F"/>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C8A726E7BE2AE4A9644EAE23F7CABA8" ma:contentTypeVersion="12" ma:contentTypeDescription="Create a new document." ma:contentTypeScope="" ma:versionID="a9034585d59a352c5b5449229d47a713">
  <xsd:schema xmlns:xsd="http://www.w3.org/2001/XMLSchema" xmlns:xs="http://www.w3.org/2001/XMLSchema" xmlns:p="http://schemas.microsoft.com/office/2006/metadata/properties" xmlns:ns2="3bacfa8b-f3db-4c4a-b2d8-5fa35d104b4a" xmlns:ns3="d8dedb12-1536-44a9-891e-fa5396a16c47" targetNamespace="http://schemas.microsoft.com/office/2006/metadata/properties" ma:root="true" ma:fieldsID="4fda6565afd1f67e874830eeca798144" ns2:_="" ns3:_="">
    <xsd:import namespace="3bacfa8b-f3db-4c4a-b2d8-5fa35d104b4a"/>
    <xsd:import namespace="d8dedb12-1536-44a9-891e-fa5396a16c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acfa8b-f3db-4c4a-b2d8-5fa35d104b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dedb12-1536-44a9-891e-fa5396a16c4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5DF90E-15FF-4CFF-B13E-43FA6988C849}">
  <ds:schemaRefs>
    <ds:schemaRef ds:uri="http://schemas.microsoft.com/sharepoint/v3/contenttype/forms"/>
  </ds:schemaRefs>
</ds:datastoreItem>
</file>

<file path=customXml/itemProps2.xml><?xml version="1.0" encoding="utf-8"?>
<ds:datastoreItem xmlns:ds="http://schemas.openxmlformats.org/officeDocument/2006/customXml" ds:itemID="{6DD4136D-4362-44A7-B1EB-7A7B5C0B3E87}">
  <ds:schemaRefs>
    <ds:schemaRef ds:uri="3bacfa8b-f3db-4c4a-b2d8-5fa35d104b4a"/>
    <ds:schemaRef ds:uri="d8dedb12-1536-44a9-891e-fa5396a16c4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3191C6C-D5BB-4D2F-B15E-52A6D19D86DE}">
  <ds:schemaRefs>
    <ds:schemaRef ds:uri="3bacfa8b-f3db-4c4a-b2d8-5fa35d104b4a"/>
    <ds:schemaRef ds:uri="d8dedb12-1536-44a9-891e-fa5396a16c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14</Slides>
  <Notes>5</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Berlin</vt:lpstr>
      <vt:lpstr> IOWA MIECHV Discharge Reasons &amp; Home Visits</vt:lpstr>
      <vt:lpstr>MIECHV Primary Caregiver Discharge Reasons</vt:lpstr>
      <vt:lpstr>FY2021 Discharge Reasons</vt:lpstr>
      <vt:lpstr>MIECHV Primary Caregiver Discharge Reasons</vt:lpstr>
      <vt:lpstr>PowerPoint Presentation</vt:lpstr>
      <vt:lpstr> “Other” Discharge Reason Misuse - Examples </vt:lpstr>
      <vt:lpstr>Questions</vt:lpstr>
      <vt:lpstr>How to find “Other” reasons</vt:lpstr>
      <vt:lpstr>Home Visit Review Form</vt:lpstr>
      <vt:lpstr>Home Visits, Two Ways!</vt:lpstr>
      <vt:lpstr>FY2021 Q4 Data Comparisons</vt:lpstr>
      <vt:lpstr>How to check your data</vt:lpstr>
      <vt:lpstr> IOWA DAISEY Report Training </vt:lpstr>
      <vt:lpstr> IOWA DAISEY Report Training </vt:lpstr>
    </vt:vector>
  </TitlesOfParts>
  <Company>The University of 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KDHE DAISEY Form Integration</dc:title>
  <dc:creator>Naughtin, Hugh Edmond Wilhelm</dc:creator>
  <cp:revision>1</cp:revision>
  <cp:lastPrinted>2015-08-03T14:26:32Z</cp:lastPrinted>
  <dcterms:created xsi:type="dcterms:W3CDTF">2015-04-29T15:52:14Z</dcterms:created>
  <dcterms:modified xsi:type="dcterms:W3CDTF">2022-01-24T19:08:53Z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0x0101003C8A726E7BE2AE4A9644EAE23F7CABA8</vt:lpwstr>
  </property>
</Properties>
</file>